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diagrams/data1.xml" ContentType="application/vnd.openxmlformats-officedocument.drawingml.diagramData+xml"/>
  <Override PartName="/ppt/diagrams/data15.xml" ContentType="application/vnd.openxmlformats-officedocument.drawingml.diagramData+xml"/>
  <Override PartName="/ppt/diagrams/data14.xml" ContentType="application/vnd.openxmlformats-officedocument.drawingml.diagramData+xml"/>
  <Override PartName="/ppt/diagrams/data1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5.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7.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charts/colors5.xml" ContentType="application/vnd.ms-office.chartcolorstyle+xml"/>
  <Override PartName="/ppt/diagrams/colors14.xml" ContentType="application/vnd.openxmlformats-officedocument.drawingml.diagramColors+xml"/>
  <Override PartName="/ppt/diagrams/quickStyle14.xml" ContentType="application/vnd.openxmlformats-officedocument.drawingml.diagramStyle+xml"/>
  <Override PartName="/ppt/charts/style5.xml" ContentType="application/vnd.ms-office.chartstyle+xml"/>
  <Override PartName="/ppt/diagrams/layout14.xml" ContentType="application/vnd.openxmlformats-officedocument.drawingml.diagramLayout+xml"/>
  <Override PartName="/ppt/diagrams/drawing14.xml" ContentType="application/vnd.ms-office.drawingml.diagramDrawing+xml"/>
  <Override PartName="/ppt/charts/chart5.xml" ContentType="application/vnd.openxmlformats-officedocument.drawingml.chart+xml"/>
  <Override PartName="/ppt/notesMasters/notesMaster1.xml" ContentType="application/vnd.openxmlformats-officedocument.presentationml.notesMaster+xml"/>
  <Override PartName="/ppt/theme/theme1.xml" ContentType="application/vnd.openxmlformats-officedocument.theme+xml"/>
  <Override PartName="/ppt/charts/colors4.xml" ContentType="application/vnd.ms-office.chartcolorstyle+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quickStyle13.xml" ContentType="application/vnd.openxmlformats-officedocument.drawingml.diagramStyle+xml"/>
  <Override PartName="/ppt/charts/chart4.xml" ContentType="application/vnd.openxmlformats-officedocument.drawingml.char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layout3.xml" ContentType="application/vnd.openxmlformats-officedocument.drawingml.diagramLayout+xml"/>
  <Override PartName="/ppt/theme/theme2.xml" ContentType="application/vnd.openxmlformats-officedocument.theme+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colors6.xml" ContentType="application/vnd.openxmlformats-officedocument.drawingml.diagramColors+xml"/>
  <Override PartName="/ppt/diagrams/drawing6.xml" ContentType="application/vnd.ms-office.drawingml.diagramDrawing+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1.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2.xml" ContentType="application/vnd.openxmlformats-officedocument.drawingml.diagramLayout+xml"/>
  <Override PartName="/ppt/charts/style4.xml" ContentType="application/vnd.ms-office.chartstyle+xml"/>
  <Override PartName="/ppt/diagrams/colors13.xml" ContentType="application/vnd.openxmlformats-officedocument.drawingml.diagramColors+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olors3.xml" ContentType="application/vnd.ms-office.chartcolorstyle+xml"/>
  <Override PartName="/ppt/charts/style3.xml" ContentType="application/vnd.ms-office.chartstyle+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3.xml" ContentType="application/vnd.openxmlformats-officedocument.drawingml.chart+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layout13.xml" ContentType="application/vnd.openxmlformats-officedocument.drawingml.diagramLayout+xml"/>
  <Override PartName="/ppt/diagrams/layout12.xml" ContentType="application/vnd.openxmlformats-officedocument.drawingml.diagramLayout+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drawing10.xml" ContentType="application/vnd.ms-office.drawingml.diagramDrawing+xml"/>
  <Override PartName="/ppt/diagrams/drawing13.xml" ContentType="application/vnd.ms-office.drawingml.diagramDrawing+xml"/>
  <Override PartName="/ppt/diagrams/layout8.xml" ContentType="application/vnd.openxmlformats-officedocument.drawingml.diagramLayout+xml"/>
  <Override PartName="/ppt/diagrams/colors7.xml" ContentType="application/vnd.openxmlformats-officedocument.drawingml.diagramColors+xml"/>
  <Override PartName="/ppt/charts/style1.xml" ContentType="application/vnd.ms-office.chartstyle+xml"/>
  <Override PartName="/ppt/charts/chart1.xml" ContentType="application/vnd.openxmlformats-officedocument.drawingml.chart+xml"/>
  <Override PartName="/ppt/diagrams/drawing7.xml" ContentType="application/vnd.ms-office.drawingml.diagramDrawing+xml"/>
  <Override PartName="/ppt/charts/colors1.xml" ContentType="application/vnd.ms-office.chartcolorstyle+xml"/>
  <Override PartName="/ppt/charts/chart2.xml" ContentType="application/vnd.openxmlformats-officedocument.drawingml.chart+xml"/>
  <Override PartName="/ppt/diagrams/quickStyle7.xml" ContentType="application/vnd.openxmlformats-officedocument.drawingml.diagramStyle+xml"/>
  <Override PartName="/ppt/diagrams/layout7.xml" ContentType="application/vnd.openxmlformats-officedocument.drawingml.diagramLayout+xml"/>
  <Override PartName="/ppt/charts/style2.xml" ContentType="application/vnd.ms-office.chartstyle+xml"/>
  <Override PartName="/ppt/charts/colors2.xml" ContentType="application/vnd.ms-office.chartcolor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9"/>
  </p:notesMasterIdLst>
  <p:sldIdLst>
    <p:sldId id="283" r:id="rId2"/>
    <p:sldId id="284" r:id="rId3"/>
    <p:sldId id="257" r:id="rId4"/>
    <p:sldId id="258" r:id="rId5"/>
    <p:sldId id="259" r:id="rId6"/>
    <p:sldId id="262" r:id="rId7"/>
    <p:sldId id="263" r:id="rId8"/>
    <p:sldId id="266" r:id="rId9"/>
    <p:sldId id="267" r:id="rId10"/>
    <p:sldId id="268" r:id="rId11"/>
    <p:sldId id="271" r:id="rId12"/>
    <p:sldId id="269" r:id="rId13"/>
    <p:sldId id="270" r:id="rId14"/>
    <p:sldId id="272" r:id="rId15"/>
    <p:sldId id="289" r:id="rId16"/>
    <p:sldId id="290" r:id="rId17"/>
    <p:sldId id="273" r:id="rId18"/>
    <p:sldId id="274" r:id="rId19"/>
    <p:sldId id="276" r:id="rId20"/>
    <p:sldId id="282" r:id="rId21"/>
    <p:sldId id="292" r:id="rId22"/>
    <p:sldId id="275" r:id="rId23"/>
    <p:sldId id="285" r:id="rId24"/>
    <p:sldId id="286" r:id="rId25"/>
    <p:sldId id="287" r:id="rId26"/>
    <p:sldId id="280" r:id="rId27"/>
    <p:sldId id="288" r:id="rId28"/>
  </p:sldIdLst>
  <p:sldSz cx="12192000" cy="6858000"/>
  <p:notesSz cx="6858000" cy="9144000"/>
  <p:defaultText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3B4B"/>
    <a:srgbClr val="8D9CA4"/>
    <a:srgbClr val="9B1918"/>
    <a:srgbClr val="9B0202"/>
    <a:srgbClr val="E8E8E8"/>
    <a:srgbClr val="DEB3B3"/>
    <a:srgbClr val="49626F"/>
    <a:srgbClr val="AF4746"/>
    <a:srgbClr val="FDD064"/>
    <a:srgbClr val="C86D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Sexo/genero de las personas privadas de libertad</c:v>
                </c:pt>
              </c:strCache>
            </c:strRef>
          </c:tx>
          <c:dPt>
            <c:idx val="0"/>
            <c:bubble3D val="0"/>
            <c:spPr>
              <a:solidFill>
                <a:srgbClr val="1C3B4B"/>
              </a:solidFill>
              <a:ln>
                <a:noFill/>
              </a:ln>
              <a:effectLst/>
            </c:spPr>
            <c:extLst>
              <c:ext xmlns:c16="http://schemas.microsoft.com/office/drawing/2014/chart" uri="{C3380CC4-5D6E-409C-BE32-E72D297353CC}">
                <c16:uniqueId val="{00000001-CF84-4F91-A63B-9F8D620034CE}"/>
              </c:ext>
            </c:extLst>
          </c:dPt>
          <c:dPt>
            <c:idx val="1"/>
            <c:bubble3D val="0"/>
            <c:spPr>
              <a:solidFill>
                <a:srgbClr val="9B0202"/>
              </a:solidFill>
              <a:ln>
                <a:noFill/>
              </a:ln>
              <a:effectLst/>
            </c:spPr>
            <c:extLst>
              <c:ext xmlns:c16="http://schemas.microsoft.com/office/drawing/2014/chart" uri="{C3380CC4-5D6E-409C-BE32-E72D297353CC}">
                <c16:uniqueId val="{00000003-CF84-4F91-A63B-9F8D620034CE}"/>
              </c:ext>
            </c:extLst>
          </c:dPt>
          <c:dPt>
            <c:idx val="2"/>
            <c:bubble3D val="0"/>
            <c:spPr>
              <a:solidFill>
                <a:srgbClr val="AF4746"/>
              </a:solidFill>
              <a:ln>
                <a:noFill/>
              </a:ln>
              <a:effectLst/>
            </c:spPr>
            <c:extLst>
              <c:ext xmlns:c16="http://schemas.microsoft.com/office/drawing/2014/chart" uri="{C3380CC4-5D6E-409C-BE32-E72D297353CC}">
                <c16:uniqueId val="{00000005-CF84-4F91-A63B-9F8D620034C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HN"/>
              </a:p>
            </c:txPr>
            <c:dLblPos val="ct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Hoja1!$A$2:$A$4</c:f>
              <c:strCache>
                <c:ptCount val="3"/>
                <c:pt idx="0">
                  <c:v>Mujeres</c:v>
                </c:pt>
                <c:pt idx="1">
                  <c:v>Hombres</c:v>
                </c:pt>
                <c:pt idx="2">
                  <c:v>Grupo vulnerable</c:v>
                </c:pt>
              </c:strCache>
            </c:strRef>
          </c:cat>
          <c:val>
            <c:numRef>
              <c:f>Hoja1!$B$2:$B$4</c:f>
              <c:numCache>
                <c:formatCode>General</c:formatCode>
                <c:ptCount val="3"/>
                <c:pt idx="0">
                  <c:v>1</c:v>
                </c:pt>
                <c:pt idx="1">
                  <c:v>10</c:v>
                </c:pt>
                <c:pt idx="2">
                  <c:v>4</c:v>
                </c:pt>
              </c:numCache>
            </c:numRef>
          </c:val>
          <c:extLst>
            <c:ext xmlns:c16="http://schemas.microsoft.com/office/drawing/2014/chart" uri="{C3380CC4-5D6E-409C-BE32-E72D297353CC}">
              <c16:uniqueId val="{00000006-CF84-4F91-A63B-9F8D620034C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45117729848986E-2"/>
          <c:y val="3.2105067452815661E-2"/>
          <c:w val="0.92526379854692076"/>
          <c:h val="0.67849268431916798"/>
        </c:manualLayout>
      </c:layout>
      <c:barChart>
        <c:barDir val="col"/>
        <c:grouping val="clustered"/>
        <c:varyColors val="0"/>
        <c:ser>
          <c:idx val="0"/>
          <c:order val="0"/>
          <c:tx>
            <c:strRef>
              <c:f>Hoja1!$B$1</c:f>
              <c:strCache>
                <c:ptCount val="1"/>
                <c:pt idx="0">
                  <c:v>20-29</c:v>
                </c:pt>
              </c:strCache>
            </c:strRef>
          </c:tx>
          <c:spPr>
            <a:solidFill>
              <a:srgbClr val="9B0202"/>
            </a:solidFill>
            <a:ln>
              <a:noFill/>
            </a:ln>
            <a:effectLst/>
          </c:spPr>
          <c:invertIfNegative val="0"/>
          <c:cat>
            <c:strRef>
              <c:f>Hoja1!$A$2</c:f>
              <c:strCache>
                <c:ptCount val="1"/>
                <c:pt idx="0">
                  <c:v>Rango de edad</c:v>
                </c:pt>
              </c:strCache>
            </c:strRef>
          </c:cat>
          <c:val>
            <c:numRef>
              <c:f>Hoja1!$B$2</c:f>
              <c:numCache>
                <c:formatCode>0.00%</c:formatCode>
                <c:ptCount val="1"/>
                <c:pt idx="0">
                  <c:v>0.46700000000000003</c:v>
                </c:pt>
              </c:numCache>
            </c:numRef>
          </c:val>
          <c:extLst>
            <c:ext xmlns:c16="http://schemas.microsoft.com/office/drawing/2014/chart" uri="{C3380CC4-5D6E-409C-BE32-E72D297353CC}">
              <c16:uniqueId val="{00000000-789C-46D1-AE99-9E4872C6EE50}"/>
            </c:ext>
          </c:extLst>
        </c:ser>
        <c:ser>
          <c:idx val="1"/>
          <c:order val="1"/>
          <c:tx>
            <c:strRef>
              <c:f>Hoja1!$C$1</c:f>
              <c:strCache>
                <c:ptCount val="1"/>
                <c:pt idx="0">
                  <c:v>30-39</c:v>
                </c:pt>
              </c:strCache>
            </c:strRef>
          </c:tx>
          <c:spPr>
            <a:solidFill>
              <a:srgbClr val="AF4746"/>
            </a:solidFill>
            <a:ln>
              <a:noFill/>
            </a:ln>
            <a:effectLst/>
          </c:spPr>
          <c:invertIfNegative val="0"/>
          <c:cat>
            <c:strRef>
              <c:f>Hoja1!$A$2</c:f>
              <c:strCache>
                <c:ptCount val="1"/>
                <c:pt idx="0">
                  <c:v>Rango de edad</c:v>
                </c:pt>
              </c:strCache>
            </c:strRef>
          </c:cat>
          <c:val>
            <c:numRef>
              <c:f>Hoja1!$C$2</c:f>
              <c:numCache>
                <c:formatCode>0.00%</c:formatCode>
                <c:ptCount val="1"/>
                <c:pt idx="0">
                  <c:v>0.26700000000000002</c:v>
                </c:pt>
              </c:numCache>
            </c:numRef>
          </c:val>
          <c:extLst>
            <c:ext xmlns:c16="http://schemas.microsoft.com/office/drawing/2014/chart" uri="{C3380CC4-5D6E-409C-BE32-E72D297353CC}">
              <c16:uniqueId val="{00000001-789C-46D1-AE99-9E4872C6EE50}"/>
            </c:ext>
          </c:extLst>
        </c:ser>
        <c:ser>
          <c:idx val="2"/>
          <c:order val="2"/>
          <c:tx>
            <c:strRef>
              <c:f>Hoja1!$D$1</c:f>
              <c:strCache>
                <c:ptCount val="1"/>
                <c:pt idx="0">
                  <c:v>40-49</c:v>
                </c:pt>
              </c:strCache>
            </c:strRef>
          </c:tx>
          <c:spPr>
            <a:solidFill>
              <a:srgbClr val="49626F"/>
            </a:solidFill>
            <a:ln>
              <a:noFill/>
            </a:ln>
            <a:effectLst/>
          </c:spPr>
          <c:invertIfNegative val="0"/>
          <c:cat>
            <c:strRef>
              <c:f>Hoja1!$A$2</c:f>
              <c:strCache>
                <c:ptCount val="1"/>
                <c:pt idx="0">
                  <c:v>Rango de edad</c:v>
                </c:pt>
              </c:strCache>
            </c:strRef>
          </c:cat>
          <c:val>
            <c:numRef>
              <c:f>Hoja1!$D$2</c:f>
              <c:numCache>
                <c:formatCode>0.00%</c:formatCode>
                <c:ptCount val="1"/>
                <c:pt idx="0">
                  <c:v>0.13300000000000001</c:v>
                </c:pt>
              </c:numCache>
            </c:numRef>
          </c:val>
          <c:extLst>
            <c:ext xmlns:c16="http://schemas.microsoft.com/office/drawing/2014/chart" uri="{C3380CC4-5D6E-409C-BE32-E72D297353CC}">
              <c16:uniqueId val="{00000002-789C-46D1-AE99-9E4872C6EE50}"/>
            </c:ext>
          </c:extLst>
        </c:ser>
        <c:ser>
          <c:idx val="3"/>
          <c:order val="3"/>
          <c:tx>
            <c:strRef>
              <c:f>Hoja1!$E$1</c:f>
              <c:strCache>
                <c:ptCount val="1"/>
                <c:pt idx="0">
                  <c:v>50-80</c:v>
                </c:pt>
              </c:strCache>
            </c:strRef>
          </c:tx>
          <c:spPr>
            <a:solidFill>
              <a:srgbClr val="1C3B4B"/>
            </a:solidFill>
            <a:ln>
              <a:noFill/>
            </a:ln>
            <a:effectLst/>
          </c:spPr>
          <c:invertIfNegative val="0"/>
          <c:cat>
            <c:strRef>
              <c:f>Hoja1!$A$2</c:f>
              <c:strCache>
                <c:ptCount val="1"/>
                <c:pt idx="0">
                  <c:v>Rango de edad</c:v>
                </c:pt>
              </c:strCache>
            </c:strRef>
          </c:cat>
          <c:val>
            <c:numRef>
              <c:f>Hoja1!$E$2</c:f>
              <c:numCache>
                <c:formatCode>0.00%</c:formatCode>
                <c:ptCount val="1"/>
                <c:pt idx="0">
                  <c:v>0.13300000000000001</c:v>
                </c:pt>
              </c:numCache>
            </c:numRef>
          </c:val>
          <c:extLst>
            <c:ext xmlns:c16="http://schemas.microsoft.com/office/drawing/2014/chart" uri="{C3380CC4-5D6E-409C-BE32-E72D297353CC}">
              <c16:uniqueId val="{00000003-789C-46D1-AE99-9E4872C6EE50}"/>
            </c:ext>
          </c:extLst>
        </c:ser>
        <c:dLbls>
          <c:showLegendKey val="0"/>
          <c:showVal val="0"/>
          <c:showCatName val="0"/>
          <c:showSerName val="0"/>
          <c:showPercent val="0"/>
          <c:showBubbleSize val="0"/>
        </c:dLbls>
        <c:gapWidth val="100"/>
        <c:overlap val="-24"/>
        <c:axId val="1408267567"/>
        <c:axId val="1408265487"/>
      </c:barChart>
      <c:catAx>
        <c:axId val="1408267567"/>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HN"/>
          </a:p>
        </c:txPr>
        <c:crossAx val="1408265487"/>
        <c:crosses val="autoZero"/>
        <c:auto val="1"/>
        <c:lblAlgn val="ctr"/>
        <c:lblOffset val="100"/>
        <c:noMultiLvlLbl val="0"/>
      </c:catAx>
      <c:valAx>
        <c:axId val="1408265487"/>
        <c:scaling>
          <c:orientation val="minMax"/>
        </c:scaling>
        <c:delete val="0"/>
        <c:axPos val="l"/>
        <c:majorGridlines>
          <c:spPr>
            <a:ln w="9525" cap="flat" cmpd="sng" algn="ctr">
              <a:solidFill>
                <a:schemeClr val="tx2">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HN"/>
          </a:p>
        </c:txPr>
        <c:crossAx val="1408267567"/>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197" b="0" i="0" u="none" strike="noStrike" kern="1200" baseline="0">
                <a:solidFill>
                  <a:schemeClr val="tx2"/>
                </a:solidFill>
                <a:latin typeface="+mn-lt"/>
                <a:ea typeface="+mn-ea"/>
                <a:cs typeface="+mn-cs"/>
              </a:defRPr>
            </a:pPr>
            <a:endParaRPr lang="es-HN"/>
          </a:p>
        </c:txPr>
      </c:dTable>
      <c:spPr>
        <a:noFill/>
        <a:ln>
          <a:noFill/>
        </a:ln>
        <a:effectLst/>
      </c:spPr>
    </c:plotArea>
    <c:legend>
      <c:legendPos val="b"/>
      <c:layout>
        <c:manualLayout>
          <c:xMode val="edge"/>
          <c:yMode val="edge"/>
          <c:x val="0.41996792544396361"/>
          <c:y val="2.6108049539088816E-2"/>
          <c:w val="0.55306759813638762"/>
          <c:h val="5.683167749577795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es-HN"/>
        </a:p>
      </c:txPr>
    </c:title>
    <c:autoTitleDeleted val="0"/>
    <c:plotArea>
      <c:layout/>
      <c:pieChart>
        <c:varyColors val="1"/>
        <c:ser>
          <c:idx val="0"/>
          <c:order val="0"/>
          <c:tx>
            <c:strRef>
              <c:f>Hoja1!$B$1</c:f>
              <c:strCache>
                <c:ptCount val="1"/>
                <c:pt idx="0">
                  <c:v>Comunicación con defensores</c:v>
                </c:pt>
              </c:strCache>
            </c:strRef>
          </c:tx>
          <c:dPt>
            <c:idx val="0"/>
            <c:bubble3D val="0"/>
            <c:spPr>
              <a:solidFill>
                <a:srgbClr val="9B020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9F3-4432-BD1C-F2001B8DB432}"/>
              </c:ext>
            </c:extLst>
          </c:dPt>
          <c:dPt>
            <c:idx val="1"/>
            <c:bubble3D val="0"/>
            <c:spPr>
              <a:solidFill>
                <a:srgbClr val="1C3B4B"/>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9F3-4432-BD1C-F2001B8DB432}"/>
              </c:ext>
            </c:extLst>
          </c:dPt>
          <c:dPt>
            <c:idx val="2"/>
            <c:bubble3D val="0"/>
            <c:spPr>
              <a:solidFill>
                <a:srgbClr val="8D9CA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9F3-4432-BD1C-F2001B8DB432}"/>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s-HN"/>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Hoja1!$A$2:$A$4</c:f>
              <c:strCache>
                <c:ptCount val="3"/>
                <c:pt idx="0">
                  <c:v>Nunca</c:v>
                </c:pt>
                <c:pt idx="1">
                  <c:v>Solamente en audiencias</c:v>
                </c:pt>
                <c:pt idx="2">
                  <c:v>Desde que fui detenido: 5 veces</c:v>
                </c:pt>
              </c:strCache>
            </c:strRef>
          </c:cat>
          <c:val>
            <c:numRef>
              <c:f>Hoja1!$B$2:$B$4</c:f>
              <c:numCache>
                <c:formatCode>0%</c:formatCode>
                <c:ptCount val="3"/>
                <c:pt idx="0">
                  <c:v>0.5</c:v>
                </c:pt>
                <c:pt idx="1">
                  <c:v>0.43</c:v>
                </c:pt>
                <c:pt idx="2">
                  <c:v>7.0000000000000007E-2</c:v>
                </c:pt>
              </c:numCache>
            </c:numRef>
          </c:val>
          <c:extLst>
            <c:ext xmlns:c16="http://schemas.microsoft.com/office/drawing/2014/chart" uri="{C3380CC4-5D6E-409C-BE32-E72D297353CC}">
              <c16:uniqueId val="{00000006-E9F3-4432-BD1C-F2001B8DB432}"/>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s-ES" dirty="0"/>
              <a:t>¿Cada </a:t>
            </a:r>
            <a:r>
              <a:rPr lang="es-ES" dirty="0" err="1"/>
              <a:t>cuÁnto</a:t>
            </a:r>
            <a:r>
              <a:rPr lang="es-ES" dirty="0"/>
              <a:t> tiempo recibe visitas de un familiar?</a:t>
            </a:r>
          </a:p>
        </c:rich>
      </c:tx>
      <c:layout>
        <c:manualLayout>
          <c:xMode val="edge"/>
          <c:yMode val="edge"/>
          <c:x val="0.11859999991608824"/>
          <c:y val="2.8611736038486615E-3"/>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s-HN"/>
        </a:p>
      </c:txPr>
    </c:title>
    <c:autoTitleDeleted val="0"/>
    <c:plotArea>
      <c:layout/>
      <c:pieChart>
        <c:varyColors val="1"/>
        <c:ser>
          <c:idx val="0"/>
          <c:order val="0"/>
          <c:tx>
            <c:strRef>
              <c:f>Hoja1!$B$1</c:f>
              <c:strCache>
                <c:ptCount val="1"/>
                <c:pt idx="0">
                  <c:v>¿Cada cuanto tiempo recibe visitas de un familiar?</c:v>
                </c:pt>
              </c:strCache>
            </c:strRef>
          </c:tx>
          <c:dPt>
            <c:idx val="0"/>
            <c:bubble3D val="0"/>
            <c:spPr>
              <a:solidFill>
                <a:srgbClr val="9B1918"/>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370-47EA-A671-C5417A87B9A4}"/>
              </c:ext>
            </c:extLst>
          </c:dPt>
          <c:dPt>
            <c:idx val="1"/>
            <c:bubble3D val="0"/>
            <c:spPr>
              <a:solidFill>
                <a:srgbClr val="1C3B4B"/>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370-47EA-A671-C5417A87B9A4}"/>
              </c:ext>
            </c:extLst>
          </c:dPt>
          <c:dPt>
            <c:idx val="2"/>
            <c:bubble3D val="0"/>
            <c:spPr>
              <a:solidFill>
                <a:srgbClr val="8D9CA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5370-47EA-A671-C5417A87B9A4}"/>
              </c:ext>
            </c:extLst>
          </c:dPt>
          <c:dLbls>
            <c:dLbl>
              <c:idx val="0"/>
              <c:layout>
                <c:manualLayout>
                  <c:x val="-0.19981480681212205"/>
                  <c:y val="-0.10300224973855181"/>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s-HN"/>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370-47EA-A671-C5417A87B9A4}"/>
                </c:ext>
              </c:extLst>
            </c:dLbl>
            <c:dLbl>
              <c:idx val="1"/>
              <c:layout>
                <c:manualLayout>
                  <c:x val="0.20247900423628362"/>
                  <c:y val="4.5778777661578535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s-HN"/>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370-47EA-A671-C5417A87B9A4}"/>
                </c:ext>
              </c:extLst>
            </c:dLbl>
            <c:dLbl>
              <c:idx val="2"/>
              <c:layout>
                <c:manualLayout>
                  <c:x val="0.12654937764767729"/>
                  <c:y val="0.19956922440567562"/>
                </c:manualLayout>
              </c:layout>
              <c:tx>
                <c:rich>
                  <a:bodyPr rot="0" spcFirstLastPara="1" vertOverflow="ellipsis" vert="horz" wrap="square" lIns="38100" tIns="19050" rIns="38100" bIns="19050" anchor="ctr" anchorCtr="1">
                    <a:spAutoFit/>
                  </a:bodyPr>
                  <a:lstStyle/>
                  <a:p>
                    <a:pPr>
                      <a:defRPr sz="1330" b="1" i="0" u="none" strike="noStrike" kern="1200" spc="0" baseline="0">
                        <a:solidFill>
                          <a:srgbClr val="8D9CA4"/>
                        </a:solidFill>
                        <a:latin typeface="+mn-lt"/>
                        <a:ea typeface="+mn-ea"/>
                        <a:cs typeface="+mn-cs"/>
                      </a:defRPr>
                    </a:pPr>
                    <a:fld id="{17CAE23D-6C08-4F29-BCE9-AE4560C4120D}" type="CATEGORYNAME">
                      <a:rPr lang="es-ES">
                        <a:solidFill>
                          <a:schemeClr val="bg1"/>
                        </a:solidFill>
                      </a:rPr>
                      <a:pPr>
                        <a:defRPr>
                          <a:solidFill>
                            <a:srgbClr val="8D9CA4"/>
                          </a:solidFill>
                        </a:defRPr>
                      </a:pPr>
                      <a:t>[NOMBRE DE CATEGORÍA]</a:t>
                    </a:fld>
                    <a:r>
                      <a:rPr lang="es-ES" baseline="0" dirty="0"/>
                      <a:t>
</a:t>
                    </a:r>
                    <a:fld id="{BDAD8D25-4309-4786-A7CA-EF6D8B1B0DFB}" type="PERCENTAGE">
                      <a:rPr lang="es-ES" baseline="0"/>
                      <a:pPr>
                        <a:defRPr>
                          <a:solidFill>
                            <a:srgbClr val="8D9CA4"/>
                          </a:solidFill>
                        </a:defRPr>
                      </a:pPr>
                      <a:t>[PORCENTAJE]</a:t>
                    </a:fld>
                    <a:endParaRPr lang="es-ES" baseline="0" dirty="0"/>
                  </a:p>
                </c:rich>
              </c:tx>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8D9CA4"/>
                      </a:solidFill>
                      <a:latin typeface="+mn-lt"/>
                      <a:ea typeface="+mn-ea"/>
                      <a:cs typeface="+mn-cs"/>
                    </a:defRPr>
                  </a:pPr>
                  <a:endParaRPr lang="es-HN"/>
                </a:p>
              </c:txPr>
              <c:dLblPos val="bestFit"/>
              <c:showLegendKey val="0"/>
              <c:showVal val="0"/>
              <c:showCatName val="1"/>
              <c:showSerName val="0"/>
              <c:showPercent val="1"/>
              <c:showBubbleSize val="0"/>
              <c:extLst>
                <c:ext xmlns:c15="http://schemas.microsoft.com/office/drawing/2012/chart" uri="{CE6537A1-D6FC-4f65-9D91-7224C49458BB}">
                  <c15:layout>
                    <c:manualLayout>
                      <c:w val="0.24539922473952749"/>
                      <c:h val="0.15349039209526372"/>
                    </c:manualLayout>
                  </c15:layout>
                  <c15:dlblFieldTable/>
                  <c15:showDataLabelsRange val="0"/>
                </c:ext>
                <c:ext xmlns:c16="http://schemas.microsoft.com/office/drawing/2014/chart" uri="{C3380CC4-5D6E-409C-BE32-E72D297353CC}">
                  <c16:uniqueId val="{00000005-5370-47EA-A671-C5417A87B9A4}"/>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8D9CA4"/>
                    </a:solidFill>
                    <a:latin typeface="+mn-lt"/>
                    <a:ea typeface="+mn-ea"/>
                    <a:cs typeface="+mn-cs"/>
                  </a:defRPr>
                </a:pPr>
                <a:endParaRPr lang="es-HN"/>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Hoja1!$A$2:$A$4</c:f>
              <c:strCache>
                <c:ptCount val="3"/>
                <c:pt idx="0">
                  <c:v>Nunca</c:v>
                </c:pt>
                <c:pt idx="1">
                  <c:v>Una vez al mes</c:v>
                </c:pt>
                <c:pt idx="2">
                  <c:v>Dos veces al mes</c:v>
                </c:pt>
              </c:strCache>
            </c:strRef>
          </c:cat>
          <c:val>
            <c:numRef>
              <c:f>Hoja1!$B$2:$B$4</c:f>
              <c:numCache>
                <c:formatCode>0%</c:formatCode>
                <c:ptCount val="3"/>
                <c:pt idx="0">
                  <c:v>0.66</c:v>
                </c:pt>
                <c:pt idx="1">
                  <c:v>0.26</c:v>
                </c:pt>
                <c:pt idx="2">
                  <c:v>0.08</c:v>
                </c:pt>
              </c:numCache>
            </c:numRef>
          </c:val>
          <c:extLst>
            <c:ext xmlns:c16="http://schemas.microsoft.com/office/drawing/2014/chart" uri="{C3380CC4-5D6E-409C-BE32-E72D297353CC}">
              <c16:uniqueId val="{00000006-5370-47EA-A671-C5417A87B9A4}"/>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sz="1600" dirty="0"/>
              <a:t>¿Se </a:t>
            </a:r>
            <a:r>
              <a:rPr lang="en-US" sz="1600" dirty="0" err="1"/>
              <a:t>encuentra</a:t>
            </a:r>
            <a:r>
              <a:rPr lang="en-US" sz="1600" dirty="0"/>
              <a:t> </a:t>
            </a:r>
            <a:r>
              <a:rPr lang="en-US" sz="1600" dirty="0" err="1"/>
              <a:t>recluido</a:t>
            </a:r>
            <a:r>
              <a:rPr lang="en-US" sz="1600" dirty="0"/>
              <a:t> </a:t>
            </a:r>
            <a:r>
              <a:rPr lang="en-US" sz="1600" dirty="0" err="1"/>
              <a:t>fuera</a:t>
            </a:r>
            <a:r>
              <a:rPr lang="en-US" sz="1600" dirty="0"/>
              <a:t> de </a:t>
            </a:r>
            <a:r>
              <a:rPr lang="en-US" sz="1600" dirty="0" err="1"/>
              <a:t>su</a:t>
            </a:r>
            <a:r>
              <a:rPr lang="en-US" sz="1600" dirty="0"/>
              <a:t> </a:t>
            </a:r>
            <a:r>
              <a:rPr lang="en-US" sz="1600" dirty="0" err="1"/>
              <a:t>Departamento</a:t>
            </a:r>
            <a:r>
              <a:rPr lang="en-US" sz="1600" dirty="0"/>
              <a:t> de residencia y/o </a:t>
            </a:r>
            <a:r>
              <a:rPr lang="en-US" sz="1600" dirty="0" err="1"/>
              <a:t>nÚcleo</a:t>
            </a:r>
            <a:r>
              <a:rPr lang="en-US" sz="1600" dirty="0"/>
              <a:t> familiar?</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s-HN"/>
        </a:p>
      </c:txPr>
    </c:title>
    <c:autoTitleDeleted val="0"/>
    <c:plotArea>
      <c:layout/>
      <c:pieChart>
        <c:varyColors val="1"/>
        <c:ser>
          <c:idx val="0"/>
          <c:order val="0"/>
          <c:tx>
            <c:strRef>
              <c:f>Hoja1!$B$1</c:f>
              <c:strCache>
                <c:ptCount val="1"/>
                <c:pt idx="0">
                  <c:v>¿Se encuentra recluido fuera de su Departamento de residencia y/o nucleo familiar?</c:v>
                </c:pt>
              </c:strCache>
            </c:strRef>
          </c:tx>
          <c:spPr>
            <a:solidFill>
              <a:srgbClr val="1C3B4B"/>
            </a:solidFill>
          </c:spPr>
          <c:dPt>
            <c:idx val="0"/>
            <c:bubble3D val="0"/>
            <c:spPr>
              <a:solidFill>
                <a:srgbClr val="9B1918"/>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8F0-4375-9878-B421D49BF357}"/>
              </c:ext>
            </c:extLst>
          </c:dPt>
          <c:dPt>
            <c:idx val="1"/>
            <c:bubble3D val="0"/>
            <c:spPr>
              <a:solidFill>
                <a:srgbClr val="1C3B4B"/>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8F0-4375-9878-B421D49BF357}"/>
              </c:ext>
            </c:extLst>
          </c:dPt>
          <c:dLbls>
            <c:dLbl>
              <c:idx val="0"/>
              <c:layout>
                <c:manualLayout>
                  <c:x val="-6.3981262132122366E-2"/>
                  <c:y val="-0.19835938630612504"/>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s-HN"/>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8F0-4375-9878-B421D49BF357}"/>
                </c:ext>
              </c:extLst>
            </c:dLbl>
            <c:dLbl>
              <c:idx val="1"/>
              <c:layout>
                <c:manualLayout>
                  <c:x val="9.3511075423870924E-2"/>
                  <c:y val="0.18286255925095904"/>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s-HN"/>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78F0-4375-9878-B421D49BF357}"/>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s-HN"/>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Si</c:v>
                </c:pt>
                <c:pt idx="1">
                  <c:v>No</c:v>
                </c:pt>
              </c:strCache>
            </c:strRef>
          </c:cat>
          <c:val>
            <c:numRef>
              <c:f>Hoja1!$B$2:$B$3</c:f>
              <c:numCache>
                <c:formatCode>0%</c:formatCode>
                <c:ptCount val="2"/>
                <c:pt idx="0">
                  <c:v>0.86</c:v>
                </c:pt>
                <c:pt idx="1">
                  <c:v>0.14000000000000001</c:v>
                </c:pt>
              </c:numCache>
            </c:numRef>
          </c:val>
          <c:extLst>
            <c:ext xmlns:c16="http://schemas.microsoft.com/office/drawing/2014/chart" uri="{C3380CC4-5D6E-409C-BE32-E72D297353CC}">
              <c16:uniqueId val="{00000004-78F0-4375-9878-B421D49BF357}"/>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4.xml.rels><?xml version="1.0" encoding="UTF-8" standalone="yes"?>
<Relationships xmlns="http://schemas.openxmlformats.org/package/2006/relationships"><Relationship Id="rId3" Type="http://schemas.openxmlformats.org/officeDocument/2006/relationships/hyperlink" Target="https://www.femexer.org/35937/cultivan-nanoparticulas-para-combatir-enfermedad-de-chagas/" TargetMode="External"/><Relationship Id="rId7" Type="http://schemas.openxmlformats.org/officeDocument/2006/relationships/hyperlink" Target="https://www.puramas.co/2014/04/medicinanatural.html" TargetMode="External"/><Relationship Id="rId2" Type="http://schemas.openxmlformats.org/officeDocument/2006/relationships/image" Target="../media/image36.jpg"/><Relationship Id="rId1" Type="http://schemas.openxmlformats.org/officeDocument/2006/relationships/image" Target="../media/image35.jpeg"/><Relationship Id="rId6" Type="http://schemas.openxmlformats.org/officeDocument/2006/relationships/image" Target="../media/image38.jpg"/><Relationship Id="rId5" Type="http://schemas.openxmlformats.org/officeDocument/2006/relationships/hyperlink" Target="https://www.pexels.com/pt-br/foto/206959/" TargetMode="External"/><Relationship Id="rId4" Type="http://schemas.openxmlformats.org/officeDocument/2006/relationships/image" Target="../media/image37.jpeg"/></Relationships>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4.xml.rels><?xml version="1.0" encoding="UTF-8" standalone="yes"?>
<Relationships xmlns="http://schemas.openxmlformats.org/package/2006/relationships"><Relationship Id="rId3" Type="http://schemas.openxmlformats.org/officeDocument/2006/relationships/hyperlink" Target="https://www.femexer.org/35937/cultivan-nanoparticulas-para-combatir-enfermedad-de-chagas/" TargetMode="External"/><Relationship Id="rId7" Type="http://schemas.openxmlformats.org/officeDocument/2006/relationships/hyperlink" Target="https://www.puramas.co/2014/04/medicinanatural.html" TargetMode="External"/><Relationship Id="rId2" Type="http://schemas.openxmlformats.org/officeDocument/2006/relationships/image" Target="../media/image36.jpg"/><Relationship Id="rId1" Type="http://schemas.openxmlformats.org/officeDocument/2006/relationships/image" Target="../media/image35.jpeg"/><Relationship Id="rId6" Type="http://schemas.openxmlformats.org/officeDocument/2006/relationships/image" Target="../media/image38.jpg"/><Relationship Id="rId5" Type="http://schemas.openxmlformats.org/officeDocument/2006/relationships/hyperlink" Target="https://www.pexels.com/pt-br/foto/206959/" TargetMode="External"/><Relationship Id="rId4" Type="http://schemas.openxmlformats.org/officeDocument/2006/relationships/image" Target="../media/image37.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DAB32-BDCF-4B33-944A-5B127F2F067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s-MX"/>
        </a:p>
      </dgm:t>
    </dgm:pt>
    <dgm:pt modelId="{CD270B89-E541-4D65-B7B3-AAF31BA692F1}">
      <dgm:prSet phldrT="[Texto]"/>
      <dgm:spPr>
        <a:solidFill>
          <a:srgbClr val="1C3B4B"/>
        </a:solidFill>
      </dgm:spPr>
      <dgm:t>
        <a:bodyPr/>
        <a:lstStyle/>
        <a:p>
          <a:r>
            <a:rPr lang="es-MX" b="1" dirty="0"/>
            <a:t>Recopilación de información cualitativa</a:t>
          </a:r>
        </a:p>
      </dgm:t>
    </dgm:pt>
    <dgm:pt modelId="{B92C3D5A-01B9-485A-8581-C6CB02D25F87}" type="parTrans" cxnId="{AF152111-D3CE-4A83-AC9C-D43622155071}">
      <dgm:prSet/>
      <dgm:spPr/>
      <dgm:t>
        <a:bodyPr/>
        <a:lstStyle/>
        <a:p>
          <a:endParaRPr lang="es-MX"/>
        </a:p>
      </dgm:t>
    </dgm:pt>
    <dgm:pt modelId="{A3708242-ED9F-4B3B-8FF0-06B9A5EAE961}" type="sibTrans" cxnId="{AF152111-D3CE-4A83-AC9C-D43622155071}">
      <dgm:prSet/>
      <dgm:spPr/>
      <dgm:t>
        <a:bodyPr/>
        <a:lstStyle/>
        <a:p>
          <a:endParaRPr lang="es-MX"/>
        </a:p>
      </dgm:t>
    </dgm:pt>
    <dgm:pt modelId="{CE309505-3C9D-4F93-BB6B-533DBFC7F57F}">
      <dgm:prSet phldrT="[Texto]"/>
      <dgm:spPr>
        <a:solidFill>
          <a:srgbClr val="9B1918"/>
        </a:solidFill>
      </dgm:spPr>
      <dgm:t>
        <a:bodyPr/>
        <a:lstStyle/>
        <a:p>
          <a:r>
            <a:rPr lang="es-MX" b="1" dirty="0"/>
            <a:t>Realizar análisis documental </a:t>
          </a:r>
        </a:p>
      </dgm:t>
    </dgm:pt>
    <dgm:pt modelId="{A2B5B7C1-22D3-4E99-B463-FD088C163F17}" type="sibTrans" cxnId="{E5E50EC4-65DD-4811-BA3B-1FC93899E3E9}">
      <dgm:prSet/>
      <dgm:spPr/>
      <dgm:t>
        <a:bodyPr/>
        <a:lstStyle/>
        <a:p>
          <a:endParaRPr lang="es-MX"/>
        </a:p>
      </dgm:t>
    </dgm:pt>
    <dgm:pt modelId="{6B0DE572-0626-43D9-A666-CB40A381D044}" type="parTrans" cxnId="{E5E50EC4-65DD-4811-BA3B-1FC93899E3E9}">
      <dgm:prSet/>
      <dgm:spPr/>
      <dgm:t>
        <a:bodyPr/>
        <a:lstStyle/>
        <a:p>
          <a:endParaRPr lang="es-MX"/>
        </a:p>
      </dgm:t>
    </dgm:pt>
    <dgm:pt modelId="{CDABF47E-E82D-4D33-B60B-2ACAD6AE5158}">
      <dgm:prSet custT="1"/>
      <dgm:spPr/>
      <dgm:t>
        <a:bodyPr/>
        <a:lstStyle/>
        <a:p>
          <a:r>
            <a:rPr lang="es-MX" sz="1400" dirty="0"/>
            <a:t>Derecho de defensa</a:t>
          </a:r>
        </a:p>
      </dgm:t>
    </dgm:pt>
    <dgm:pt modelId="{537DA45A-686C-4CE9-B033-BF26A6B04A59}" type="parTrans" cxnId="{0B9F530A-488A-43A3-BC92-35DC9484DAA7}">
      <dgm:prSet/>
      <dgm:spPr/>
      <dgm:t>
        <a:bodyPr/>
        <a:lstStyle/>
        <a:p>
          <a:endParaRPr lang="es-MX"/>
        </a:p>
      </dgm:t>
    </dgm:pt>
    <dgm:pt modelId="{9BBD8646-94DC-48E3-9BED-5ADAE178ABE1}" type="sibTrans" cxnId="{0B9F530A-488A-43A3-BC92-35DC9484DAA7}">
      <dgm:prSet/>
      <dgm:spPr/>
      <dgm:t>
        <a:bodyPr/>
        <a:lstStyle/>
        <a:p>
          <a:endParaRPr lang="es-MX"/>
        </a:p>
      </dgm:t>
    </dgm:pt>
    <dgm:pt modelId="{357D3C7C-13C4-4126-BA22-124D28AB1302}">
      <dgm:prSet custT="1"/>
      <dgm:spPr/>
      <dgm:t>
        <a:bodyPr/>
        <a:lstStyle/>
        <a:p>
          <a:r>
            <a:rPr lang="es-MX" sz="1400" dirty="0"/>
            <a:t>Derecho de petición </a:t>
          </a:r>
        </a:p>
      </dgm:t>
    </dgm:pt>
    <dgm:pt modelId="{3E37E9B1-1B4F-45AA-BE21-007C07039E1A}" type="parTrans" cxnId="{9C7E0A57-41E2-4F5E-855A-82ED190F2048}">
      <dgm:prSet/>
      <dgm:spPr/>
      <dgm:t>
        <a:bodyPr/>
        <a:lstStyle/>
        <a:p>
          <a:endParaRPr lang="es-MX"/>
        </a:p>
      </dgm:t>
    </dgm:pt>
    <dgm:pt modelId="{3AB926C6-F01B-474E-859D-B456BBDB487B}" type="sibTrans" cxnId="{9C7E0A57-41E2-4F5E-855A-82ED190F2048}">
      <dgm:prSet/>
      <dgm:spPr/>
      <dgm:t>
        <a:bodyPr/>
        <a:lstStyle/>
        <a:p>
          <a:endParaRPr lang="es-MX"/>
        </a:p>
      </dgm:t>
    </dgm:pt>
    <dgm:pt modelId="{C0C13D22-5A22-493A-A293-AF49EC0DFE89}">
      <dgm:prSet custT="1"/>
      <dgm:spPr/>
      <dgm:t>
        <a:bodyPr/>
        <a:lstStyle/>
        <a:p>
          <a:r>
            <a:rPr lang="es-MX" sz="1400" dirty="0"/>
            <a:t>Derecho a la visita familiar </a:t>
          </a:r>
        </a:p>
      </dgm:t>
    </dgm:pt>
    <dgm:pt modelId="{24DC162F-A5CA-42C2-BF7C-53939E20F7AC}" type="parTrans" cxnId="{11AF5203-89D9-40C3-9AD8-9A7DD52BF21D}">
      <dgm:prSet/>
      <dgm:spPr/>
      <dgm:t>
        <a:bodyPr/>
        <a:lstStyle/>
        <a:p>
          <a:endParaRPr lang="es-MX"/>
        </a:p>
      </dgm:t>
    </dgm:pt>
    <dgm:pt modelId="{2D2CA444-7FB4-444A-A917-3DAF01DCDB2B}" type="sibTrans" cxnId="{11AF5203-89D9-40C3-9AD8-9A7DD52BF21D}">
      <dgm:prSet/>
      <dgm:spPr/>
      <dgm:t>
        <a:bodyPr/>
        <a:lstStyle/>
        <a:p>
          <a:endParaRPr lang="es-MX"/>
        </a:p>
      </dgm:t>
    </dgm:pt>
    <dgm:pt modelId="{7DD3F6F2-4646-4781-811C-88E492C1FC08}">
      <dgm:prSet custT="1"/>
      <dgm:spPr/>
      <dgm:t>
        <a:bodyPr/>
        <a:lstStyle/>
        <a:p>
          <a:r>
            <a:rPr lang="es-MX" sz="1400" dirty="0"/>
            <a:t>Derecho a la salud </a:t>
          </a:r>
        </a:p>
      </dgm:t>
    </dgm:pt>
    <dgm:pt modelId="{C703B30C-B653-4A74-A054-28EAA160C4D1}" type="parTrans" cxnId="{F7DEBE4B-D21B-46AD-B59A-76A5B30D348D}">
      <dgm:prSet/>
      <dgm:spPr/>
      <dgm:t>
        <a:bodyPr/>
        <a:lstStyle/>
        <a:p>
          <a:endParaRPr lang="es-MX"/>
        </a:p>
      </dgm:t>
    </dgm:pt>
    <dgm:pt modelId="{E3A86F64-78E7-49CA-B36D-E56CFB39F1EA}" type="sibTrans" cxnId="{F7DEBE4B-D21B-46AD-B59A-76A5B30D348D}">
      <dgm:prSet/>
      <dgm:spPr/>
      <dgm:t>
        <a:bodyPr/>
        <a:lstStyle/>
        <a:p>
          <a:endParaRPr lang="es-MX"/>
        </a:p>
      </dgm:t>
    </dgm:pt>
    <dgm:pt modelId="{D81791B3-5814-4B95-8214-15E69A942412}">
      <dgm:prSet phldrT="[Texto]"/>
      <dgm:spPr>
        <a:solidFill>
          <a:srgbClr val="AF4746"/>
        </a:solidFill>
      </dgm:spPr>
      <dgm:t>
        <a:bodyPr/>
        <a:lstStyle/>
        <a:p>
          <a:r>
            <a:rPr lang="es-MX" b="1" dirty="0"/>
            <a:t>Recopilación de información cuantitativa</a:t>
          </a:r>
        </a:p>
      </dgm:t>
    </dgm:pt>
    <dgm:pt modelId="{C98ADF3E-7AFD-4D0A-AFA4-062F5318745D}" type="sibTrans" cxnId="{645E1B6C-D51E-4084-9C57-5CBDF844DC55}">
      <dgm:prSet/>
      <dgm:spPr/>
      <dgm:t>
        <a:bodyPr/>
        <a:lstStyle/>
        <a:p>
          <a:endParaRPr lang="es-MX"/>
        </a:p>
      </dgm:t>
    </dgm:pt>
    <dgm:pt modelId="{D9AB4B17-1A6C-472D-B31C-CB97173C0776}" type="parTrans" cxnId="{645E1B6C-D51E-4084-9C57-5CBDF844DC55}">
      <dgm:prSet/>
      <dgm:spPr/>
      <dgm:t>
        <a:bodyPr/>
        <a:lstStyle/>
        <a:p>
          <a:endParaRPr lang="es-MX"/>
        </a:p>
      </dgm:t>
    </dgm:pt>
    <dgm:pt modelId="{5262F239-FD1D-4167-AEB8-243CCED8A0E8}">
      <dgm:prSet/>
      <dgm:spPr>
        <a:ln>
          <a:solidFill>
            <a:srgbClr val="AF4746"/>
          </a:solidFill>
        </a:ln>
      </dgm:spPr>
      <dgm:t>
        <a:bodyPr/>
        <a:lstStyle/>
        <a:p>
          <a:r>
            <a:rPr lang="es-MX" dirty="0"/>
            <a:t>A través de solicitudes de acceso a la información pública para conocer:</a:t>
          </a:r>
        </a:p>
      </dgm:t>
    </dgm:pt>
    <dgm:pt modelId="{7C02B005-79BA-4AE0-BCE1-59AC4AC294BA}" type="parTrans" cxnId="{33F42F77-6026-4F0B-8AC9-7EB2AC2CF04D}">
      <dgm:prSet/>
      <dgm:spPr/>
      <dgm:t>
        <a:bodyPr/>
        <a:lstStyle/>
        <a:p>
          <a:endParaRPr lang="es-MX"/>
        </a:p>
      </dgm:t>
    </dgm:pt>
    <dgm:pt modelId="{81AAA195-9C69-4984-8CC8-F55DC6CA510E}" type="sibTrans" cxnId="{33F42F77-6026-4F0B-8AC9-7EB2AC2CF04D}">
      <dgm:prSet/>
      <dgm:spPr/>
      <dgm:t>
        <a:bodyPr/>
        <a:lstStyle/>
        <a:p>
          <a:endParaRPr lang="es-MX"/>
        </a:p>
      </dgm:t>
    </dgm:pt>
    <dgm:pt modelId="{5FA98710-6FBE-4A98-B468-089A8FCA1C39}">
      <dgm:prSet/>
      <dgm:spPr>
        <a:ln>
          <a:solidFill>
            <a:srgbClr val="AF4746"/>
          </a:solidFill>
        </a:ln>
      </dgm:spPr>
      <dgm:t>
        <a:bodyPr/>
        <a:lstStyle/>
        <a:p>
          <a:endParaRPr lang="es-MX" dirty="0"/>
        </a:p>
      </dgm:t>
    </dgm:pt>
    <dgm:pt modelId="{B84C3F9D-C2AD-4E1B-BE9E-DDAA7D6D6740}" type="parTrans" cxnId="{CFBFA304-73E4-450D-AD28-7BCCE5A1679F}">
      <dgm:prSet/>
      <dgm:spPr/>
      <dgm:t>
        <a:bodyPr/>
        <a:lstStyle/>
        <a:p>
          <a:endParaRPr lang="es-MX"/>
        </a:p>
      </dgm:t>
    </dgm:pt>
    <dgm:pt modelId="{FE355F42-5C51-43BC-865D-86C72BD80F98}" type="sibTrans" cxnId="{CFBFA304-73E4-450D-AD28-7BCCE5A1679F}">
      <dgm:prSet/>
      <dgm:spPr/>
      <dgm:t>
        <a:bodyPr/>
        <a:lstStyle/>
        <a:p>
          <a:endParaRPr lang="es-MX"/>
        </a:p>
      </dgm:t>
    </dgm:pt>
    <dgm:pt modelId="{DDA88005-03DB-4338-8847-866A894CB2F5}">
      <dgm:prSet/>
      <dgm:spPr>
        <a:ln>
          <a:solidFill>
            <a:srgbClr val="AF4746"/>
          </a:solidFill>
        </a:ln>
      </dgm:spPr>
      <dgm:t>
        <a:bodyPr/>
        <a:lstStyle/>
        <a:p>
          <a:r>
            <a:rPr lang="es-MX" dirty="0"/>
            <a:t>Denuncias</a:t>
          </a:r>
        </a:p>
      </dgm:t>
    </dgm:pt>
    <dgm:pt modelId="{A033E30F-0AE1-4133-A842-F447BD25A2ED}" type="parTrans" cxnId="{249F7393-E9F5-42B0-B68C-FB10D1F73C29}">
      <dgm:prSet/>
      <dgm:spPr/>
      <dgm:t>
        <a:bodyPr/>
        <a:lstStyle/>
        <a:p>
          <a:endParaRPr lang="es-MX"/>
        </a:p>
      </dgm:t>
    </dgm:pt>
    <dgm:pt modelId="{5042482E-A969-45C3-BA12-966651834C67}" type="sibTrans" cxnId="{249F7393-E9F5-42B0-B68C-FB10D1F73C29}">
      <dgm:prSet/>
      <dgm:spPr/>
      <dgm:t>
        <a:bodyPr/>
        <a:lstStyle/>
        <a:p>
          <a:endParaRPr lang="es-MX"/>
        </a:p>
      </dgm:t>
    </dgm:pt>
    <dgm:pt modelId="{2ED250E7-390B-4F09-9571-E3B5611529BA}">
      <dgm:prSet/>
      <dgm:spPr>
        <a:ln>
          <a:solidFill>
            <a:srgbClr val="AF4746"/>
          </a:solidFill>
        </a:ln>
      </dgm:spPr>
      <dgm:t>
        <a:bodyPr/>
        <a:lstStyle/>
        <a:p>
          <a:r>
            <a:rPr lang="es-MX" dirty="0"/>
            <a:t>Número de privados de libertad</a:t>
          </a:r>
        </a:p>
      </dgm:t>
    </dgm:pt>
    <dgm:pt modelId="{ABC84720-761C-4A77-A68F-9B27833777E1}" type="parTrans" cxnId="{7B0C4992-6B0C-434C-9B07-64E198A3A1E8}">
      <dgm:prSet/>
      <dgm:spPr/>
      <dgm:t>
        <a:bodyPr/>
        <a:lstStyle/>
        <a:p>
          <a:endParaRPr lang="es-MX"/>
        </a:p>
      </dgm:t>
    </dgm:pt>
    <dgm:pt modelId="{5541C94B-E806-49FC-86C4-C80651C00665}" type="sibTrans" cxnId="{7B0C4992-6B0C-434C-9B07-64E198A3A1E8}">
      <dgm:prSet/>
      <dgm:spPr/>
      <dgm:t>
        <a:bodyPr/>
        <a:lstStyle/>
        <a:p>
          <a:endParaRPr lang="es-MX"/>
        </a:p>
      </dgm:t>
    </dgm:pt>
    <dgm:pt modelId="{EC4481AB-97C4-4846-8908-D9C1BC583170}">
      <dgm:prSet/>
      <dgm:spPr>
        <a:ln>
          <a:solidFill>
            <a:srgbClr val="AF4746"/>
          </a:solidFill>
        </a:ln>
      </dgm:spPr>
      <dgm:t>
        <a:bodyPr/>
        <a:lstStyle/>
        <a:p>
          <a:r>
            <a:rPr lang="es-MX" dirty="0"/>
            <a:t>Centros Penales</a:t>
          </a:r>
        </a:p>
      </dgm:t>
    </dgm:pt>
    <dgm:pt modelId="{B2403D2A-800E-417C-AF02-7D79AC92AE13}" type="parTrans" cxnId="{57ECBCC3-3DC2-4E56-8F64-9FECBA7A18E8}">
      <dgm:prSet/>
      <dgm:spPr/>
      <dgm:t>
        <a:bodyPr/>
        <a:lstStyle/>
        <a:p>
          <a:endParaRPr lang="es-MX"/>
        </a:p>
      </dgm:t>
    </dgm:pt>
    <dgm:pt modelId="{F7DF8477-4B84-4677-8126-1D767E8382CE}" type="sibTrans" cxnId="{57ECBCC3-3DC2-4E56-8F64-9FECBA7A18E8}">
      <dgm:prSet/>
      <dgm:spPr/>
      <dgm:t>
        <a:bodyPr/>
        <a:lstStyle/>
        <a:p>
          <a:endParaRPr lang="es-MX"/>
        </a:p>
      </dgm:t>
    </dgm:pt>
    <dgm:pt modelId="{002D0091-DA11-401F-9F52-4AAF210ACC64}">
      <dgm:prSet/>
      <dgm:spPr>
        <a:ln>
          <a:solidFill>
            <a:srgbClr val="AF4746"/>
          </a:solidFill>
        </a:ln>
      </dgm:spPr>
      <dgm:t>
        <a:bodyPr/>
        <a:lstStyle/>
        <a:p>
          <a:r>
            <a:rPr lang="es-MX" dirty="0"/>
            <a:t>Recursos</a:t>
          </a:r>
        </a:p>
      </dgm:t>
    </dgm:pt>
    <dgm:pt modelId="{AC88FB13-3E37-4DCE-9526-8E9DA2706B74}" type="parTrans" cxnId="{28F520CC-95DB-4C86-9DF8-6DCCF343D020}">
      <dgm:prSet/>
      <dgm:spPr/>
      <dgm:t>
        <a:bodyPr/>
        <a:lstStyle/>
        <a:p>
          <a:endParaRPr lang="es-MX"/>
        </a:p>
      </dgm:t>
    </dgm:pt>
    <dgm:pt modelId="{0E0FFD75-023C-456D-BDCD-3ED79E9C9C1E}" type="sibTrans" cxnId="{28F520CC-95DB-4C86-9DF8-6DCCF343D020}">
      <dgm:prSet/>
      <dgm:spPr/>
      <dgm:t>
        <a:bodyPr/>
        <a:lstStyle/>
        <a:p>
          <a:endParaRPr lang="es-MX"/>
        </a:p>
      </dgm:t>
    </dgm:pt>
    <dgm:pt modelId="{F5FECA94-D312-4B82-AF7A-8E505FF0E0EB}">
      <dgm:prSet/>
      <dgm:spPr>
        <a:ln>
          <a:solidFill>
            <a:srgbClr val="1C3B4B"/>
          </a:solidFill>
        </a:ln>
      </dgm:spPr>
      <dgm:t>
        <a:bodyPr/>
        <a:lstStyle/>
        <a:p>
          <a:pPr algn="just"/>
          <a:r>
            <a:rPr lang="es-MX" dirty="0"/>
            <a:t> A través de entrevistas realizadas a personas privadas de la libertad, familiares y autoridades sobre el proceso de presentación de queja y/o denuncia entre otros derechos vulnerados.</a:t>
          </a:r>
        </a:p>
      </dgm:t>
    </dgm:pt>
    <dgm:pt modelId="{19D2DA62-37A7-4274-8E58-060079BE21AA}" type="parTrans" cxnId="{242E3F02-A633-4BB4-B832-2EE1786D6207}">
      <dgm:prSet/>
      <dgm:spPr/>
      <dgm:t>
        <a:bodyPr/>
        <a:lstStyle/>
        <a:p>
          <a:endParaRPr lang="es-MX"/>
        </a:p>
      </dgm:t>
    </dgm:pt>
    <dgm:pt modelId="{329C7222-8460-4DB6-B86C-B97F757B1C87}" type="sibTrans" cxnId="{242E3F02-A633-4BB4-B832-2EE1786D6207}">
      <dgm:prSet/>
      <dgm:spPr/>
      <dgm:t>
        <a:bodyPr/>
        <a:lstStyle/>
        <a:p>
          <a:endParaRPr lang="es-MX"/>
        </a:p>
      </dgm:t>
    </dgm:pt>
    <dgm:pt modelId="{140F6D34-7C95-43A4-8AB2-7CDDE3FA9C58}" type="pres">
      <dgm:prSet presAssocID="{618DAB32-BDCF-4B33-944A-5B127F2F0674}" presName="linear" presStyleCnt="0">
        <dgm:presLayoutVars>
          <dgm:dir/>
          <dgm:animLvl val="lvl"/>
          <dgm:resizeHandles val="exact"/>
        </dgm:presLayoutVars>
      </dgm:prSet>
      <dgm:spPr/>
    </dgm:pt>
    <dgm:pt modelId="{0DAADD90-3CD6-4AE2-B995-E501D61D7CE4}" type="pres">
      <dgm:prSet presAssocID="{CE309505-3C9D-4F93-BB6B-533DBFC7F57F}" presName="parentLin" presStyleCnt="0"/>
      <dgm:spPr/>
    </dgm:pt>
    <dgm:pt modelId="{65EE61DD-77C5-4EDC-AD22-CD519C8F8B70}" type="pres">
      <dgm:prSet presAssocID="{CE309505-3C9D-4F93-BB6B-533DBFC7F57F}" presName="parentLeftMargin" presStyleLbl="node1" presStyleIdx="0" presStyleCnt="3"/>
      <dgm:spPr/>
    </dgm:pt>
    <dgm:pt modelId="{9C8987E0-0BEF-4DFE-832A-232D9ECFC086}" type="pres">
      <dgm:prSet presAssocID="{CE309505-3C9D-4F93-BB6B-533DBFC7F57F}" presName="parentText" presStyleLbl="node1" presStyleIdx="0" presStyleCnt="3">
        <dgm:presLayoutVars>
          <dgm:chMax val="0"/>
          <dgm:bulletEnabled val="1"/>
        </dgm:presLayoutVars>
      </dgm:prSet>
      <dgm:spPr/>
    </dgm:pt>
    <dgm:pt modelId="{396DA3A0-9F72-4B5B-8309-FCC897B09EEC}" type="pres">
      <dgm:prSet presAssocID="{CE309505-3C9D-4F93-BB6B-533DBFC7F57F}" presName="negativeSpace" presStyleCnt="0"/>
      <dgm:spPr/>
    </dgm:pt>
    <dgm:pt modelId="{4CC53E40-1B26-49B9-917B-88C0B2C4C5B1}" type="pres">
      <dgm:prSet presAssocID="{CE309505-3C9D-4F93-BB6B-533DBFC7F57F}" presName="childText" presStyleLbl="conFgAcc1" presStyleIdx="0" presStyleCnt="3" custLinFactNeighborX="4396" custLinFactNeighborY="-37940">
        <dgm:presLayoutVars>
          <dgm:bulletEnabled val="1"/>
        </dgm:presLayoutVars>
      </dgm:prSet>
      <dgm:spPr/>
    </dgm:pt>
    <dgm:pt modelId="{A4E60B39-7663-40C6-A917-C8080801E91D}" type="pres">
      <dgm:prSet presAssocID="{A2B5B7C1-22D3-4E99-B463-FD088C163F17}" presName="spaceBetweenRectangles" presStyleCnt="0"/>
      <dgm:spPr/>
    </dgm:pt>
    <dgm:pt modelId="{DAF32987-5302-4EC1-A741-7F9AAD981EA5}" type="pres">
      <dgm:prSet presAssocID="{D81791B3-5814-4B95-8214-15E69A942412}" presName="parentLin" presStyleCnt="0"/>
      <dgm:spPr/>
    </dgm:pt>
    <dgm:pt modelId="{94FEFC5E-E0B2-4857-B400-46E98E5FBADB}" type="pres">
      <dgm:prSet presAssocID="{D81791B3-5814-4B95-8214-15E69A942412}" presName="parentLeftMargin" presStyleLbl="node1" presStyleIdx="0" presStyleCnt="3"/>
      <dgm:spPr/>
    </dgm:pt>
    <dgm:pt modelId="{F97E7C3B-A497-48C6-8839-9AFA0CCA2AC4}" type="pres">
      <dgm:prSet presAssocID="{D81791B3-5814-4B95-8214-15E69A942412}" presName="parentText" presStyleLbl="node1" presStyleIdx="1" presStyleCnt="3">
        <dgm:presLayoutVars>
          <dgm:chMax val="0"/>
          <dgm:bulletEnabled val="1"/>
        </dgm:presLayoutVars>
      </dgm:prSet>
      <dgm:spPr/>
    </dgm:pt>
    <dgm:pt modelId="{A61FA1AD-16DE-43A2-AF30-F9F0432AF23C}" type="pres">
      <dgm:prSet presAssocID="{D81791B3-5814-4B95-8214-15E69A942412}" presName="negativeSpace" presStyleCnt="0"/>
      <dgm:spPr/>
    </dgm:pt>
    <dgm:pt modelId="{46F920AF-711C-44A4-8DC4-FB010B61F362}" type="pres">
      <dgm:prSet presAssocID="{D81791B3-5814-4B95-8214-15E69A942412}" presName="childText" presStyleLbl="conFgAcc1" presStyleIdx="1" presStyleCnt="3">
        <dgm:presLayoutVars>
          <dgm:bulletEnabled val="1"/>
        </dgm:presLayoutVars>
      </dgm:prSet>
      <dgm:spPr/>
    </dgm:pt>
    <dgm:pt modelId="{86F16B00-F4EC-4016-B43D-31B3ECD547A4}" type="pres">
      <dgm:prSet presAssocID="{C98ADF3E-7AFD-4D0A-AFA4-062F5318745D}" presName="spaceBetweenRectangles" presStyleCnt="0"/>
      <dgm:spPr/>
    </dgm:pt>
    <dgm:pt modelId="{111133DB-9D49-42BE-881E-40A6793ECB58}" type="pres">
      <dgm:prSet presAssocID="{CD270B89-E541-4D65-B7B3-AAF31BA692F1}" presName="parentLin" presStyleCnt="0"/>
      <dgm:spPr/>
    </dgm:pt>
    <dgm:pt modelId="{66B0966D-7416-4D83-89A9-60443A914A8C}" type="pres">
      <dgm:prSet presAssocID="{CD270B89-E541-4D65-B7B3-AAF31BA692F1}" presName="parentLeftMargin" presStyleLbl="node1" presStyleIdx="1" presStyleCnt="3"/>
      <dgm:spPr/>
    </dgm:pt>
    <dgm:pt modelId="{E144DAB8-49E3-4905-812C-ED009A63E3FA}" type="pres">
      <dgm:prSet presAssocID="{CD270B89-E541-4D65-B7B3-AAF31BA692F1}" presName="parentText" presStyleLbl="node1" presStyleIdx="2" presStyleCnt="3">
        <dgm:presLayoutVars>
          <dgm:chMax val="0"/>
          <dgm:bulletEnabled val="1"/>
        </dgm:presLayoutVars>
      </dgm:prSet>
      <dgm:spPr/>
    </dgm:pt>
    <dgm:pt modelId="{C6988E36-9A4D-49BE-9229-12B075006364}" type="pres">
      <dgm:prSet presAssocID="{CD270B89-E541-4D65-B7B3-AAF31BA692F1}" presName="negativeSpace" presStyleCnt="0"/>
      <dgm:spPr/>
    </dgm:pt>
    <dgm:pt modelId="{79848C2C-4334-4825-A98C-C69A5B56D159}" type="pres">
      <dgm:prSet presAssocID="{CD270B89-E541-4D65-B7B3-AAF31BA692F1}" presName="childText" presStyleLbl="conFgAcc1" presStyleIdx="2" presStyleCnt="3">
        <dgm:presLayoutVars>
          <dgm:bulletEnabled val="1"/>
        </dgm:presLayoutVars>
      </dgm:prSet>
      <dgm:spPr/>
    </dgm:pt>
  </dgm:ptLst>
  <dgm:cxnLst>
    <dgm:cxn modelId="{242E3F02-A633-4BB4-B832-2EE1786D6207}" srcId="{CD270B89-E541-4D65-B7B3-AAF31BA692F1}" destId="{F5FECA94-D312-4B82-AF7A-8E505FF0E0EB}" srcOrd="0" destOrd="0" parTransId="{19D2DA62-37A7-4274-8E58-060079BE21AA}" sibTransId="{329C7222-8460-4DB6-B86C-B97F757B1C87}"/>
    <dgm:cxn modelId="{63569C02-96FD-4498-AD9B-0C817EDB6B93}" type="presOf" srcId="{002D0091-DA11-401F-9F52-4AAF210ACC64}" destId="{46F920AF-711C-44A4-8DC4-FB010B61F362}" srcOrd="0" destOrd="4" presId="urn:microsoft.com/office/officeart/2005/8/layout/list1"/>
    <dgm:cxn modelId="{11AF5203-89D9-40C3-9AD8-9A7DD52BF21D}" srcId="{CE309505-3C9D-4F93-BB6B-533DBFC7F57F}" destId="{C0C13D22-5A22-493A-A293-AF49EC0DFE89}" srcOrd="2" destOrd="0" parTransId="{24DC162F-A5CA-42C2-BF7C-53939E20F7AC}" sibTransId="{2D2CA444-7FB4-444A-A917-3DAF01DCDB2B}"/>
    <dgm:cxn modelId="{CFBFA304-73E4-450D-AD28-7BCCE5A1679F}" srcId="{D81791B3-5814-4B95-8214-15E69A942412}" destId="{5FA98710-6FBE-4A98-B468-089A8FCA1C39}" srcOrd="5" destOrd="0" parTransId="{B84C3F9D-C2AD-4E1B-BE9E-DDAA7D6D6740}" sibTransId="{FE355F42-5C51-43BC-865D-86C72BD80F98}"/>
    <dgm:cxn modelId="{0B9F530A-488A-43A3-BC92-35DC9484DAA7}" srcId="{CE309505-3C9D-4F93-BB6B-533DBFC7F57F}" destId="{CDABF47E-E82D-4D33-B60B-2ACAD6AE5158}" srcOrd="0" destOrd="0" parTransId="{537DA45A-686C-4CE9-B033-BF26A6B04A59}" sibTransId="{9BBD8646-94DC-48E3-9BED-5ADAE178ABE1}"/>
    <dgm:cxn modelId="{AF152111-D3CE-4A83-AC9C-D43622155071}" srcId="{618DAB32-BDCF-4B33-944A-5B127F2F0674}" destId="{CD270B89-E541-4D65-B7B3-AAF31BA692F1}" srcOrd="2" destOrd="0" parTransId="{B92C3D5A-01B9-485A-8581-C6CB02D25F87}" sibTransId="{A3708242-ED9F-4B3B-8FF0-06B9A5EAE961}"/>
    <dgm:cxn modelId="{03239615-638A-4D61-A5A9-AC783308CDB1}" type="presOf" srcId="{CE309505-3C9D-4F93-BB6B-533DBFC7F57F}" destId="{65EE61DD-77C5-4EDC-AD22-CD519C8F8B70}" srcOrd="0" destOrd="0" presId="urn:microsoft.com/office/officeart/2005/8/layout/list1"/>
    <dgm:cxn modelId="{0FD36A19-62FA-4B8C-BA3C-2CCA6AF26281}" type="presOf" srcId="{DDA88005-03DB-4338-8847-866A894CB2F5}" destId="{46F920AF-711C-44A4-8DC4-FB010B61F362}" srcOrd="0" destOrd="1" presId="urn:microsoft.com/office/officeart/2005/8/layout/list1"/>
    <dgm:cxn modelId="{9DE2CD24-FF0A-4E01-B7F6-9FF1716468CA}" type="presOf" srcId="{CD270B89-E541-4D65-B7B3-AAF31BA692F1}" destId="{66B0966D-7416-4D83-89A9-60443A914A8C}" srcOrd="0" destOrd="0" presId="urn:microsoft.com/office/officeart/2005/8/layout/list1"/>
    <dgm:cxn modelId="{434C532D-7044-497E-8169-CD4C50934FDE}" type="presOf" srcId="{CDABF47E-E82D-4D33-B60B-2ACAD6AE5158}" destId="{4CC53E40-1B26-49B9-917B-88C0B2C4C5B1}" srcOrd="0" destOrd="0" presId="urn:microsoft.com/office/officeart/2005/8/layout/list1"/>
    <dgm:cxn modelId="{555B6C64-BB82-4B6F-8117-9BADCAF9BDAA}" type="presOf" srcId="{CD270B89-E541-4D65-B7B3-AAF31BA692F1}" destId="{E144DAB8-49E3-4905-812C-ED009A63E3FA}" srcOrd="1" destOrd="0" presId="urn:microsoft.com/office/officeart/2005/8/layout/list1"/>
    <dgm:cxn modelId="{F7DEBE4B-D21B-46AD-B59A-76A5B30D348D}" srcId="{CE309505-3C9D-4F93-BB6B-533DBFC7F57F}" destId="{7DD3F6F2-4646-4781-811C-88E492C1FC08}" srcOrd="3" destOrd="0" parTransId="{C703B30C-B653-4A74-A054-28EAA160C4D1}" sibTransId="{E3A86F64-78E7-49CA-B36D-E56CFB39F1EA}"/>
    <dgm:cxn modelId="{645E1B6C-D51E-4084-9C57-5CBDF844DC55}" srcId="{618DAB32-BDCF-4B33-944A-5B127F2F0674}" destId="{D81791B3-5814-4B95-8214-15E69A942412}" srcOrd="1" destOrd="0" parTransId="{D9AB4B17-1A6C-472D-B31C-CB97173C0776}" sibTransId="{C98ADF3E-7AFD-4D0A-AFA4-062F5318745D}"/>
    <dgm:cxn modelId="{0A398354-BA7D-4344-BDD5-97263CAC22EE}" type="presOf" srcId="{5FA98710-6FBE-4A98-B468-089A8FCA1C39}" destId="{46F920AF-711C-44A4-8DC4-FB010B61F362}" srcOrd="0" destOrd="5" presId="urn:microsoft.com/office/officeart/2005/8/layout/list1"/>
    <dgm:cxn modelId="{9C7E0A57-41E2-4F5E-855A-82ED190F2048}" srcId="{CE309505-3C9D-4F93-BB6B-533DBFC7F57F}" destId="{357D3C7C-13C4-4126-BA22-124D28AB1302}" srcOrd="1" destOrd="0" parTransId="{3E37E9B1-1B4F-45AA-BE21-007C07039E1A}" sibTransId="{3AB926C6-F01B-474E-859D-B456BBDB487B}"/>
    <dgm:cxn modelId="{33F42F77-6026-4F0B-8AC9-7EB2AC2CF04D}" srcId="{D81791B3-5814-4B95-8214-15E69A942412}" destId="{5262F239-FD1D-4167-AEB8-243CCED8A0E8}" srcOrd="0" destOrd="0" parTransId="{7C02B005-79BA-4AE0-BCE1-59AC4AC294BA}" sibTransId="{81AAA195-9C69-4984-8CC8-F55DC6CA510E}"/>
    <dgm:cxn modelId="{D3A98485-2F92-4301-B352-C6B37B9161D1}" type="presOf" srcId="{F5FECA94-D312-4B82-AF7A-8E505FF0E0EB}" destId="{79848C2C-4334-4825-A98C-C69A5B56D159}" srcOrd="0" destOrd="0" presId="urn:microsoft.com/office/officeart/2005/8/layout/list1"/>
    <dgm:cxn modelId="{67C7C58B-F315-4278-B969-569A647CC288}" type="presOf" srcId="{D81791B3-5814-4B95-8214-15E69A942412}" destId="{F97E7C3B-A497-48C6-8839-9AFA0CCA2AC4}" srcOrd="1" destOrd="0" presId="urn:microsoft.com/office/officeart/2005/8/layout/list1"/>
    <dgm:cxn modelId="{7B0C4992-6B0C-434C-9B07-64E198A3A1E8}" srcId="{D81791B3-5814-4B95-8214-15E69A942412}" destId="{2ED250E7-390B-4F09-9571-E3B5611529BA}" srcOrd="2" destOrd="0" parTransId="{ABC84720-761C-4A77-A68F-9B27833777E1}" sibTransId="{5541C94B-E806-49FC-86C4-C80651C00665}"/>
    <dgm:cxn modelId="{249F7393-E9F5-42B0-B68C-FB10D1F73C29}" srcId="{D81791B3-5814-4B95-8214-15E69A942412}" destId="{DDA88005-03DB-4338-8847-866A894CB2F5}" srcOrd="1" destOrd="0" parTransId="{A033E30F-0AE1-4133-A842-F447BD25A2ED}" sibTransId="{5042482E-A969-45C3-BA12-966651834C67}"/>
    <dgm:cxn modelId="{31DB8494-425F-4DF0-9862-3658F61512E7}" type="presOf" srcId="{5262F239-FD1D-4167-AEB8-243CCED8A0E8}" destId="{46F920AF-711C-44A4-8DC4-FB010B61F362}" srcOrd="0" destOrd="0" presId="urn:microsoft.com/office/officeart/2005/8/layout/list1"/>
    <dgm:cxn modelId="{996A9B9D-4A41-4A72-B193-C5F8B1DFF6D5}" type="presOf" srcId="{EC4481AB-97C4-4846-8908-D9C1BC583170}" destId="{46F920AF-711C-44A4-8DC4-FB010B61F362}" srcOrd="0" destOrd="3" presId="urn:microsoft.com/office/officeart/2005/8/layout/list1"/>
    <dgm:cxn modelId="{EDA209B7-C3FF-44D9-B2D9-168BC01BAE68}" type="presOf" srcId="{618DAB32-BDCF-4B33-944A-5B127F2F0674}" destId="{140F6D34-7C95-43A4-8AB2-7CDDE3FA9C58}" srcOrd="0" destOrd="0" presId="urn:microsoft.com/office/officeart/2005/8/layout/list1"/>
    <dgm:cxn modelId="{F4422CBA-2745-45DE-A058-37D7077F05D2}" type="presOf" srcId="{357D3C7C-13C4-4126-BA22-124D28AB1302}" destId="{4CC53E40-1B26-49B9-917B-88C0B2C4C5B1}" srcOrd="0" destOrd="1" presId="urn:microsoft.com/office/officeart/2005/8/layout/list1"/>
    <dgm:cxn modelId="{57ECBCC3-3DC2-4E56-8F64-9FECBA7A18E8}" srcId="{D81791B3-5814-4B95-8214-15E69A942412}" destId="{EC4481AB-97C4-4846-8908-D9C1BC583170}" srcOrd="3" destOrd="0" parTransId="{B2403D2A-800E-417C-AF02-7D79AC92AE13}" sibTransId="{F7DF8477-4B84-4677-8126-1D767E8382CE}"/>
    <dgm:cxn modelId="{E5E50EC4-65DD-4811-BA3B-1FC93899E3E9}" srcId="{618DAB32-BDCF-4B33-944A-5B127F2F0674}" destId="{CE309505-3C9D-4F93-BB6B-533DBFC7F57F}" srcOrd="0" destOrd="0" parTransId="{6B0DE572-0626-43D9-A666-CB40A381D044}" sibTransId="{A2B5B7C1-22D3-4E99-B463-FD088C163F17}"/>
    <dgm:cxn modelId="{934B89C4-4B5C-4461-B4A7-33B0C795909E}" type="presOf" srcId="{2ED250E7-390B-4F09-9571-E3B5611529BA}" destId="{46F920AF-711C-44A4-8DC4-FB010B61F362}" srcOrd="0" destOrd="2" presId="urn:microsoft.com/office/officeart/2005/8/layout/list1"/>
    <dgm:cxn modelId="{D5F70CC5-A03B-4142-A2FC-018E609A284A}" type="presOf" srcId="{C0C13D22-5A22-493A-A293-AF49EC0DFE89}" destId="{4CC53E40-1B26-49B9-917B-88C0B2C4C5B1}" srcOrd="0" destOrd="2" presId="urn:microsoft.com/office/officeart/2005/8/layout/list1"/>
    <dgm:cxn modelId="{28F520CC-95DB-4C86-9DF8-6DCCF343D020}" srcId="{D81791B3-5814-4B95-8214-15E69A942412}" destId="{002D0091-DA11-401F-9F52-4AAF210ACC64}" srcOrd="4" destOrd="0" parTransId="{AC88FB13-3E37-4DCE-9526-8E9DA2706B74}" sibTransId="{0E0FFD75-023C-456D-BDCD-3ED79E9C9C1E}"/>
    <dgm:cxn modelId="{740588E1-D98B-45FC-B1F5-D911BE567464}" type="presOf" srcId="{CE309505-3C9D-4F93-BB6B-533DBFC7F57F}" destId="{9C8987E0-0BEF-4DFE-832A-232D9ECFC086}" srcOrd="1" destOrd="0" presId="urn:microsoft.com/office/officeart/2005/8/layout/list1"/>
    <dgm:cxn modelId="{E0A3F8F7-B1DB-4D7B-8C06-1BDF4980565A}" type="presOf" srcId="{7DD3F6F2-4646-4781-811C-88E492C1FC08}" destId="{4CC53E40-1B26-49B9-917B-88C0B2C4C5B1}" srcOrd="0" destOrd="3" presId="urn:microsoft.com/office/officeart/2005/8/layout/list1"/>
    <dgm:cxn modelId="{CF5FA0F9-41CF-4DA4-8985-1A97D002EAC0}" type="presOf" srcId="{D81791B3-5814-4B95-8214-15E69A942412}" destId="{94FEFC5E-E0B2-4857-B400-46E98E5FBADB}" srcOrd="0" destOrd="0" presId="urn:microsoft.com/office/officeart/2005/8/layout/list1"/>
    <dgm:cxn modelId="{84A600ED-8DDC-40BA-9248-B2E2D680162C}" type="presParOf" srcId="{140F6D34-7C95-43A4-8AB2-7CDDE3FA9C58}" destId="{0DAADD90-3CD6-4AE2-B995-E501D61D7CE4}" srcOrd="0" destOrd="0" presId="urn:microsoft.com/office/officeart/2005/8/layout/list1"/>
    <dgm:cxn modelId="{9E090963-6C7D-4112-B618-03F90B1683D3}" type="presParOf" srcId="{0DAADD90-3CD6-4AE2-B995-E501D61D7CE4}" destId="{65EE61DD-77C5-4EDC-AD22-CD519C8F8B70}" srcOrd="0" destOrd="0" presId="urn:microsoft.com/office/officeart/2005/8/layout/list1"/>
    <dgm:cxn modelId="{FB761F63-3446-460B-AC6E-CFEAF3E6DC86}" type="presParOf" srcId="{0DAADD90-3CD6-4AE2-B995-E501D61D7CE4}" destId="{9C8987E0-0BEF-4DFE-832A-232D9ECFC086}" srcOrd="1" destOrd="0" presId="urn:microsoft.com/office/officeart/2005/8/layout/list1"/>
    <dgm:cxn modelId="{E3849F9D-BDAF-4806-BE63-CC304D4091F8}" type="presParOf" srcId="{140F6D34-7C95-43A4-8AB2-7CDDE3FA9C58}" destId="{396DA3A0-9F72-4B5B-8309-FCC897B09EEC}" srcOrd="1" destOrd="0" presId="urn:microsoft.com/office/officeart/2005/8/layout/list1"/>
    <dgm:cxn modelId="{6C49F731-77E2-46ED-AC11-3061B49D7D66}" type="presParOf" srcId="{140F6D34-7C95-43A4-8AB2-7CDDE3FA9C58}" destId="{4CC53E40-1B26-49B9-917B-88C0B2C4C5B1}" srcOrd="2" destOrd="0" presId="urn:microsoft.com/office/officeart/2005/8/layout/list1"/>
    <dgm:cxn modelId="{289D0408-7991-4E72-AA42-CE8D0991CB1D}" type="presParOf" srcId="{140F6D34-7C95-43A4-8AB2-7CDDE3FA9C58}" destId="{A4E60B39-7663-40C6-A917-C8080801E91D}" srcOrd="3" destOrd="0" presId="urn:microsoft.com/office/officeart/2005/8/layout/list1"/>
    <dgm:cxn modelId="{F9A2022F-B70B-4B5D-895E-7E547D8F3D27}" type="presParOf" srcId="{140F6D34-7C95-43A4-8AB2-7CDDE3FA9C58}" destId="{DAF32987-5302-4EC1-A741-7F9AAD981EA5}" srcOrd="4" destOrd="0" presId="urn:microsoft.com/office/officeart/2005/8/layout/list1"/>
    <dgm:cxn modelId="{92B0693A-5305-496E-A0BB-0E92BA2D1D1B}" type="presParOf" srcId="{DAF32987-5302-4EC1-A741-7F9AAD981EA5}" destId="{94FEFC5E-E0B2-4857-B400-46E98E5FBADB}" srcOrd="0" destOrd="0" presId="urn:microsoft.com/office/officeart/2005/8/layout/list1"/>
    <dgm:cxn modelId="{7D3F94C8-AEA8-4D38-A4BA-CBF63277A3B7}" type="presParOf" srcId="{DAF32987-5302-4EC1-A741-7F9AAD981EA5}" destId="{F97E7C3B-A497-48C6-8839-9AFA0CCA2AC4}" srcOrd="1" destOrd="0" presId="urn:microsoft.com/office/officeart/2005/8/layout/list1"/>
    <dgm:cxn modelId="{5CB90107-38F5-40E2-893E-C7A9A7C7DFD5}" type="presParOf" srcId="{140F6D34-7C95-43A4-8AB2-7CDDE3FA9C58}" destId="{A61FA1AD-16DE-43A2-AF30-F9F0432AF23C}" srcOrd="5" destOrd="0" presId="urn:microsoft.com/office/officeart/2005/8/layout/list1"/>
    <dgm:cxn modelId="{9C377952-31DE-4D5A-AF94-3C182E30322E}" type="presParOf" srcId="{140F6D34-7C95-43A4-8AB2-7CDDE3FA9C58}" destId="{46F920AF-711C-44A4-8DC4-FB010B61F362}" srcOrd="6" destOrd="0" presId="urn:microsoft.com/office/officeart/2005/8/layout/list1"/>
    <dgm:cxn modelId="{8A04FF0B-4B1A-4D62-9E11-9CBD747399B1}" type="presParOf" srcId="{140F6D34-7C95-43A4-8AB2-7CDDE3FA9C58}" destId="{86F16B00-F4EC-4016-B43D-31B3ECD547A4}" srcOrd="7" destOrd="0" presId="urn:microsoft.com/office/officeart/2005/8/layout/list1"/>
    <dgm:cxn modelId="{C8A49CC3-55AE-4633-9F7C-7F4695214F7B}" type="presParOf" srcId="{140F6D34-7C95-43A4-8AB2-7CDDE3FA9C58}" destId="{111133DB-9D49-42BE-881E-40A6793ECB58}" srcOrd="8" destOrd="0" presId="urn:microsoft.com/office/officeart/2005/8/layout/list1"/>
    <dgm:cxn modelId="{C0BBFD37-1E7C-4704-A3DB-3898BB58B03F}" type="presParOf" srcId="{111133DB-9D49-42BE-881E-40A6793ECB58}" destId="{66B0966D-7416-4D83-89A9-60443A914A8C}" srcOrd="0" destOrd="0" presId="urn:microsoft.com/office/officeart/2005/8/layout/list1"/>
    <dgm:cxn modelId="{A74729D6-3BDD-4321-9157-D3FA8F152DB4}" type="presParOf" srcId="{111133DB-9D49-42BE-881E-40A6793ECB58}" destId="{E144DAB8-49E3-4905-812C-ED009A63E3FA}" srcOrd="1" destOrd="0" presId="urn:microsoft.com/office/officeart/2005/8/layout/list1"/>
    <dgm:cxn modelId="{95C3C000-9325-4AE0-8352-E33BF375007D}" type="presParOf" srcId="{140F6D34-7C95-43A4-8AB2-7CDDE3FA9C58}" destId="{C6988E36-9A4D-49BE-9229-12B075006364}" srcOrd="9" destOrd="0" presId="urn:microsoft.com/office/officeart/2005/8/layout/list1"/>
    <dgm:cxn modelId="{54FBCF8F-8C55-4B7B-815A-AC8872004EDD}" type="presParOf" srcId="{140F6D34-7C95-43A4-8AB2-7CDDE3FA9C58}" destId="{79848C2C-4334-4825-A98C-C69A5B56D159}" srcOrd="10" destOrd="0" presId="urn:microsoft.com/office/officeart/2005/8/layout/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B130AA1-006D-4D31-A185-6FCF88883BD7}" type="doc">
      <dgm:prSet loTypeId="urn:microsoft.com/office/officeart/2005/8/layout/orgChart1" loCatId="hierarchy" qsTypeId="urn:microsoft.com/office/officeart/2005/8/quickstyle/simple1" qsCatId="simple" csTypeId="urn:microsoft.com/office/officeart/2005/8/colors/accent2_2" csCatId="accent2" phldr="1"/>
      <dgm:spPr/>
      <dgm:t>
        <a:bodyPr/>
        <a:lstStyle/>
        <a:p>
          <a:endParaRPr lang="es-HN"/>
        </a:p>
      </dgm:t>
    </dgm:pt>
    <dgm:pt modelId="{5F0BA564-258D-40A9-B6E1-83C81A25BE72}">
      <dgm:prSet phldrT="[Texto]" custT="1"/>
      <dgm:spPr>
        <a:solidFill>
          <a:srgbClr val="9B1918"/>
        </a:solidFill>
      </dgm:spPr>
      <dgm:t>
        <a:bodyPr/>
        <a:lstStyle/>
        <a:p>
          <a:r>
            <a:rPr lang="es-HN" sz="900" dirty="0"/>
            <a:t>Peticiones de personas con m</a:t>
          </a:r>
          <a:r>
            <a:rPr lang="es-HN" sz="1000" dirty="0"/>
            <a:t>edida</a:t>
          </a:r>
          <a:r>
            <a:rPr lang="es-HN" sz="900" dirty="0"/>
            <a:t> cautelar privativa de la libertad</a:t>
          </a:r>
        </a:p>
      </dgm:t>
    </dgm:pt>
    <dgm:pt modelId="{84B070AD-45C0-4E5B-946B-C7F67AFD5188}" type="parTrans" cxnId="{AE5C21EC-60A0-49C4-810F-1829A40FC0C0}">
      <dgm:prSet/>
      <dgm:spPr/>
      <dgm:t>
        <a:bodyPr/>
        <a:lstStyle/>
        <a:p>
          <a:endParaRPr lang="es-HN"/>
        </a:p>
      </dgm:t>
    </dgm:pt>
    <dgm:pt modelId="{237C7DB9-C1A8-42C1-B68F-492D76977B54}" type="sibTrans" cxnId="{AE5C21EC-60A0-49C4-810F-1829A40FC0C0}">
      <dgm:prSet/>
      <dgm:spPr/>
      <dgm:t>
        <a:bodyPr/>
        <a:lstStyle/>
        <a:p>
          <a:endParaRPr lang="es-HN"/>
        </a:p>
      </dgm:t>
    </dgm:pt>
    <dgm:pt modelId="{D6F3531D-6613-4E64-AE88-7D4FB42D1AE2}">
      <dgm:prSet phldrT="[Texto]"/>
      <dgm:spPr>
        <a:solidFill>
          <a:srgbClr val="49626F"/>
        </a:solidFill>
      </dgm:spPr>
      <dgm:t>
        <a:bodyPr/>
        <a:lstStyle/>
        <a:p>
          <a:r>
            <a:rPr lang="es-HN" dirty="0"/>
            <a:t>Pueden presentar peticiones ante</a:t>
          </a:r>
        </a:p>
      </dgm:t>
    </dgm:pt>
    <dgm:pt modelId="{75C89676-56F3-404D-B70E-066ED6D711A2}" type="parTrans" cxnId="{084BAB25-6449-4E96-8818-A6C64D7CF96B}">
      <dgm:prSet/>
      <dgm:spPr/>
      <dgm:t>
        <a:bodyPr/>
        <a:lstStyle/>
        <a:p>
          <a:endParaRPr lang="es-HN"/>
        </a:p>
      </dgm:t>
    </dgm:pt>
    <dgm:pt modelId="{FDBA533E-D8AC-4E7A-8C64-B4153A3F8DF2}" type="sibTrans" cxnId="{084BAB25-6449-4E96-8818-A6C64D7CF96B}">
      <dgm:prSet/>
      <dgm:spPr/>
      <dgm:t>
        <a:bodyPr/>
        <a:lstStyle/>
        <a:p>
          <a:endParaRPr lang="es-HN"/>
        </a:p>
      </dgm:t>
    </dgm:pt>
    <dgm:pt modelId="{9C449121-C8B1-4EE5-AF56-939E7D5435FC}">
      <dgm:prSet phldrT="[Texto]"/>
      <dgm:spPr>
        <a:solidFill>
          <a:srgbClr val="49626F"/>
        </a:solidFill>
      </dgm:spPr>
      <dgm:t>
        <a:bodyPr/>
        <a:lstStyle/>
        <a:p>
          <a:r>
            <a:rPr lang="es-HN"/>
            <a:t>Plazo para resolver la petición</a:t>
          </a:r>
        </a:p>
      </dgm:t>
    </dgm:pt>
    <dgm:pt modelId="{809A44F4-089A-4012-9A5D-56B8631F0863}" type="parTrans" cxnId="{2F12A5FF-5075-44A8-895F-54A3E8F44E6D}">
      <dgm:prSet/>
      <dgm:spPr/>
      <dgm:t>
        <a:bodyPr/>
        <a:lstStyle/>
        <a:p>
          <a:endParaRPr lang="es-HN"/>
        </a:p>
      </dgm:t>
    </dgm:pt>
    <dgm:pt modelId="{C0694B02-3DAF-4D0E-BEBB-2874545F8A28}" type="sibTrans" cxnId="{2F12A5FF-5075-44A8-895F-54A3E8F44E6D}">
      <dgm:prSet/>
      <dgm:spPr/>
      <dgm:t>
        <a:bodyPr/>
        <a:lstStyle/>
        <a:p>
          <a:endParaRPr lang="es-HN"/>
        </a:p>
      </dgm:t>
    </dgm:pt>
    <dgm:pt modelId="{EB07DAEE-5B8F-4143-9E45-7CF5D06EB600}">
      <dgm:prSet phldrT="[Texto]"/>
      <dgm:spPr>
        <a:solidFill>
          <a:srgbClr val="49626F"/>
        </a:solidFill>
      </dgm:spPr>
      <dgm:t>
        <a:bodyPr/>
        <a:lstStyle/>
        <a:p>
          <a:r>
            <a:rPr lang="es-HN" dirty="0"/>
            <a:t>Forma de presentación de la petición</a:t>
          </a:r>
        </a:p>
      </dgm:t>
    </dgm:pt>
    <dgm:pt modelId="{7A81B222-B7E7-4DAC-92CF-8DB1B0113B46}" type="parTrans" cxnId="{0D8AD90B-EA91-493E-B173-395931C10D55}">
      <dgm:prSet/>
      <dgm:spPr/>
      <dgm:t>
        <a:bodyPr/>
        <a:lstStyle/>
        <a:p>
          <a:endParaRPr lang="es-HN"/>
        </a:p>
      </dgm:t>
    </dgm:pt>
    <dgm:pt modelId="{BB83C13C-523F-4F36-8FC6-8F622120C44F}" type="sibTrans" cxnId="{0D8AD90B-EA91-493E-B173-395931C10D55}">
      <dgm:prSet/>
      <dgm:spPr/>
      <dgm:t>
        <a:bodyPr/>
        <a:lstStyle/>
        <a:p>
          <a:endParaRPr lang="es-HN"/>
        </a:p>
      </dgm:t>
    </dgm:pt>
    <dgm:pt modelId="{ED1E8343-25AE-4D95-BE98-319CE5BB1057}">
      <dgm:prSet phldrT="[Texto]"/>
      <dgm:spPr>
        <a:solidFill>
          <a:srgbClr val="8D9CA4"/>
        </a:solidFill>
      </dgm:spPr>
      <dgm:t>
        <a:bodyPr/>
        <a:lstStyle/>
        <a:p>
          <a:r>
            <a:rPr lang="es-HN"/>
            <a:t>Inspectores de los servicios penitenciarios en sus visitas</a:t>
          </a:r>
        </a:p>
      </dgm:t>
    </dgm:pt>
    <dgm:pt modelId="{772C089A-AE94-41EB-9C7A-8D9B33A45FE0}" type="parTrans" cxnId="{91B0EEEA-C089-421F-B8CB-2456A0AFF693}">
      <dgm:prSet/>
      <dgm:spPr/>
      <dgm:t>
        <a:bodyPr/>
        <a:lstStyle/>
        <a:p>
          <a:endParaRPr lang="es-HN"/>
        </a:p>
      </dgm:t>
    </dgm:pt>
    <dgm:pt modelId="{3BFEA73B-9490-4306-86D4-9404814C3FB0}" type="sibTrans" cxnId="{91B0EEEA-C089-421F-B8CB-2456A0AFF693}">
      <dgm:prSet/>
      <dgm:spPr/>
      <dgm:t>
        <a:bodyPr/>
        <a:lstStyle/>
        <a:p>
          <a:endParaRPr lang="es-HN"/>
        </a:p>
      </dgm:t>
    </dgm:pt>
    <dgm:pt modelId="{51F2FFE7-77D0-460C-9E4C-E7F6E1AF6F65}">
      <dgm:prSet phldrT="[Texto]"/>
      <dgm:spPr>
        <a:solidFill>
          <a:srgbClr val="8D9CA4"/>
        </a:solidFill>
      </dgm:spPr>
      <dgm:t>
        <a:bodyPr/>
        <a:lstStyle/>
        <a:p>
          <a:r>
            <a:rPr lang="es-HN"/>
            <a:t>Consejo Técnico Interdisciplinario</a:t>
          </a:r>
        </a:p>
      </dgm:t>
    </dgm:pt>
    <dgm:pt modelId="{42F0C68B-DF90-4FC3-B5E8-0E24357CB421}" type="parTrans" cxnId="{7B41ABA3-4100-4BB9-A6E9-A445E89C55F8}">
      <dgm:prSet/>
      <dgm:spPr/>
      <dgm:t>
        <a:bodyPr/>
        <a:lstStyle/>
        <a:p>
          <a:endParaRPr lang="es-HN"/>
        </a:p>
      </dgm:t>
    </dgm:pt>
    <dgm:pt modelId="{3D0EB3D3-8CDF-4A5F-8BA9-340F384790C9}" type="sibTrans" cxnId="{7B41ABA3-4100-4BB9-A6E9-A445E89C55F8}">
      <dgm:prSet/>
      <dgm:spPr/>
      <dgm:t>
        <a:bodyPr/>
        <a:lstStyle/>
        <a:p>
          <a:endParaRPr lang="es-HN"/>
        </a:p>
      </dgm:t>
    </dgm:pt>
    <dgm:pt modelId="{368966F4-E64E-4AA3-A732-1B996C0E4AC8}">
      <dgm:prSet phldrT="[Texto]"/>
      <dgm:spPr>
        <a:solidFill>
          <a:srgbClr val="8D9CA4"/>
        </a:solidFill>
      </dgm:spPr>
      <dgm:t>
        <a:bodyPr/>
        <a:lstStyle/>
        <a:p>
          <a:r>
            <a:rPr lang="es-HN"/>
            <a:t>Director del Establecimiento</a:t>
          </a:r>
        </a:p>
      </dgm:t>
    </dgm:pt>
    <dgm:pt modelId="{9E3F87D8-0C37-47B3-99B7-05A7DCF2D98C}" type="parTrans" cxnId="{345D4E26-6797-41F9-89B5-E2B593007805}">
      <dgm:prSet/>
      <dgm:spPr/>
      <dgm:t>
        <a:bodyPr/>
        <a:lstStyle/>
        <a:p>
          <a:endParaRPr lang="es-HN"/>
        </a:p>
      </dgm:t>
    </dgm:pt>
    <dgm:pt modelId="{ADA69EF8-6127-44ED-8B28-BB4098FD79DE}" type="sibTrans" cxnId="{345D4E26-6797-41F9-89B5-E2B593007805}">
      <dgm:prSet/>
      <dgm:spPr/>
      <dgm:t>
        <a:bodyPr/>
        <a:lstStyle/>
        <a:p>
          <a:endParaRPr lang="es-HN"/>
        </a:p>
      </dgm:t>
    </dgm:pt>
    <dgm:pt modelId="{E926E7F7-7350-43AA-9523-58649655FD23}">
      <dgm:prSet phldrT="[Texto]"/>
      <dgm:spPr>
        <a:solidFill>
          <a:srgbClr val="8D9CA4"/>
        </a:solidFill>
      </dgm:spPr>
      <dgm:t>
        <a:bodyPr/>
        <a:lstStyle/>
        <a:p>
          <a:r>
            <a:rPr lang="es-HN" dirty="0"/>
            <a:t>Otra autoridad superior o cualquier otro funcionario que actúe por delegación </a:t>
          </a:r>
        </a:p>
      </dgm:t>
    </dgm:pt>
    <dgm:pt modelId="{C08A7DF2-ABA9-408E-A701-940169071013}" type="parTrans" cxnId="{79BD95F0-E01B-4443-8087-C6768D247D3F}">
      <dgm:prSet/>
      <dgm:spPr/>
      <dgm:t>
        <a:bodyPr/>
        <a:lstStyle/>
        <a:p>
          <a:endParaRPr lang="es-HN"/>
        </a:p>
      </dgm:t>
    </dgm:pt>
    <dgm:pt modelId="{EFE33F40-5DC6-4AE3-97A5-86AAECC7B38A}" type="sibTrans" cxnId="{79BD95F0-E01B-4443-8087-C6768D247D3F}">
      <dgm:prSet/>
      <dgm:spPr/>
      <dgm:t>
        <a:bodyPr/>
        <a:lstStyle/>
        <a:p>
          <a:endParaRPr lang="es-HN"/>
        </a:p>
      </dgm:t>
    </dgm:pt>
    <dgm:pt modelId="{F934A5B4-AF2E-49CD-8588-B4855D4EC807}">
      <dgm:prSet phldrT="[Texto]"/>
      <dgm:spPr>
        <a:solidFill>
          <a:srgbClr val="8D9CA4"/>
        </a:solidFill>
      </dgm:spPr>
      <dgm:t>
        <a:bodyPr/>
        <a:lstStyle/>
        <a:p>
          <a:r>
            <a:rPr lang="es-HN"/>
            <a:t>Verbal</a:t>
          </a:r>
        </a:p>
      </dgm:t>
    </dgm:pt>
    <dgm:pt modelId="{2E8DBC0E-C1B7-4183-9642-AB4D5FBF05C0}" type="parTrans" cxnId="{C11156D9-8734-4D2F-B1A5-A7640B25F7D0}">
      <dgm:prSet/>
      <dgm:spPr/>
      <dgm:t>
        <a:bodyPr/>
        <a:lstStyle/>
        <a:p>
          <a:endParaRPr lang="es-HN"/>
        </a:p>
      </dgm:t>
    </dgm:pt>
    <dgm:pt modelId="{6C400697-DABC-4550-8BE9-99B95AFF17D5}" type="sibTrans" cxnId="{C11156D9-8734-4D2F-B1A5-A7640B25F7D0}">
      <dgm:prSet/>
      <dgm:spPr/>
      <dgm:t>
        <a:bodyPr/>
        <a:lstStyle/>
        <a:p>
          <a:endParaRPr lang="es-HN"/>
        </a:p>
      </dgm:t>
    </dgm:pt>
    <dgm:pt modelId="{E2D6CAFC-446B-4857-BCF5-BFD2A196BF92}">
      <dgm:prSet phldrT="[Texto]"/>
      <dgm:spPr>
        <a:solidFill>
          <a:srgbClr val="8D9CA4"/>
        </a:solidFill>
      </dgm:spPr>
      <dgm:t>
        <a:bodyPr/>
        <a:lstStyle/>
        <a:p>
          <a:r>
            <a:rPr lang="es-HN"/>
            <a:t>Escrtito</a:t>
          </a:r>
        </a:p>
      </dgm:t>
    </dgm:pt>
    <dgm:pt modelId="{FAB378AF-C1F6-471B-92C4-4DA4FB52D6F7}" type="parTrans" cxnId="{BC56FE06-FF77-4827-9F9F-C780B17F3573}">
      <dgm:prSet/>
      <dgm:spPr/>
      <dgm:t>
        <a:bodyPr/>
        <a:lstStyle/>
        <a:p>
          <a:endParaRPr lang="es-HN"/>
        </a:p>
      </dgm:t>
    </dgm:pt>
    <dgm:pt modelId="{543E8893-1BD2-4B56-8013-BC077B80220E}" type="sibTrans" cxnId="{BC56FE06-FF77-4827-9F9F-C780B17F3573}">
      <dgm:prSet/>
      <dgm:spPr/>
      <dgm:t>
        <a:bodyPr/>
        <a:lstStyle/>
        <a:p>
          <a:endParaRPr lang="es-HN"/>
        </a:p>
      </dgm:t>
    </dgm:pt>
    <dgm:pt modelId="{9AD15133-2111-4767-BD09-76F4A264EBFE}">
      <dgm:prSet phldrT="[Texto]"/>
      <dgm:spPr>
        <a:solidFill>
          <a:srgbClr val="8D9CA4"/>
        </a:solidFill>
      </dgm:spPr>
      <dgm:t>
        <a:bodyPr/>
        <a:lstStyle/>
        <a:p>
          <a:r>
            <a:rPr lang="es-HN"/>
            <a:t>Individual</a:t>
          </a:r>
        </a:p>
      </dgm:t>
    </dgm:pt>
    <dgm:pt modelId="{5E73F614-35E8-4446-8C97-7329910A5D16}" type="parTrans" cxnId="{AEEB05ED-98C4-4154-835D-201BFE97793D}">
      <dgm:prSet/>
      <dgm:spPr/>
      <dgm:t>
        <a:bodyPr/>
        <a:lstStyle/>
        <a:p>
          <a:endParaRPr lang="es-HN"/>
        </a:p>
      </dgm:t>
    </dgm:pt>
    <dgm:pt modelId="{F9C88861-75B4-44DD-A076-13CD684B2344}" type="sibTrans" cxnId="{AEEB05ED-98C4-4154-835D-201BFE97793D}">
      <dgm:prSet/>
      <dgm:spPr/>
      <dgm:t>
        <a:bodyPr/>
        <a:lstStyle/>
        <a:p>
          <a:endParaRPr lang="es-HN"/>
        </a:p>
      </dgm:t>
    </dgm:pt>
    <dgm:pt modelId="{376699CC-F443-4FEC-B9A7-A7675141D633}">
      <dgm:prSet phldrT="[Texto]"/>
      <dgm:spPr>
        <a:solidFill>
          <a:srgbClr val="8D9CA4"/>
        </a:solidFill>
      </dgm:spPr>
      <dgm:t>
        <a:bodyPr/>
        <a:lstStyle/>
        <a:p>
          <a:r>
            <a:rPr lang="es-HN" dirty="0"/>
            <a:t>10 </a:t>
          </a:r>
          <a:r>
            <a:rPr lang="es-HN" dirty="0" err="1"/>
            <a:t>dias</a:t>
          </a:r>
          <a:r>
            <a:rPr lang="es-HN" dirty="0"/>
            <a:t> hábiles</a:t>
          </a:r>
        </a:p>
      </dgm:t>
    </dgm:pt>
    <dgm:pt modelId="{DB4A9159-D7B4-44DB-B4E4-FFB98D43146D}" type="parTrans" cxnId="{8BD2C08D-4A73-4972-B5B7-BE760F4D87BC}">
      <dgm:prSet/>
      <dgm:spPr/>
      <dgm:t>
        <a:bodyPr/>
        <a:lstStyle/>
        <a:p>
          <a:endParaRPr lang="es-HN"/>
        </a:p>
      </dgm:t>
    </dgm:pt>
    <dgm:pt modelId="{3BC6AB16-5289-4263-897A-46ECE46D7BEC}" type="sibTrans" cxnId="{8BD2C08D-4A73-4972-B5B7-BE760F4D87BC}">
      <dgm:prSet/>
      <dgm:spPr/>
      <dgm:t>
        <a:bodyPr/>
        <a:lstStyle/>
        <a:p>
          <a:endParaRPr lang="es-HN"/>
        </a:p>
      </dgm:t>
    </dgm:pt>
    <dgm:pt modelId="{2441475C-EDEA-4B4B-9730-C33496378CD8}">
      <dgm:prSet phldrT="[Texto]"/>
      <dgm:spPr>
        <a:solidFill>
          <a:srgbClr val="8D9CA4"/>
        </a:solidFill>
      </dgm:spPr>
      <dgm:t>
        <a:bodyPr/>
        <a:lstStyle/>
        <a:p>
          <a:r>
            <a:rPr lang="es-HN" dirty="0"/>
            <a:t>Por excepción de no ser posible dentro de estos 10 días hábiles debe de informar el estado de tramitación</a:t>
          </a:r>
        </a:p>
      </dgm:t>
    </dgm:pt>
    <dgm:pt modelId="{1A17F64C-EB6B-4B5B-BB35-11FA76D76E21}" type="parTrans" cxnId="{A273A477-C0D1-48B2-A622-00F1AC04FDE9}">
      <dgm:prSet/>
      <dgm:spPr/>
      <dgm:t>
        <a:bodyPr/>
        <a:lstStyle/>
        <a:p>
          <a:endParaRPr lang="es-HN"/>
        </a:p>
      </dgm:t>
    </dgm:pt>
    <dgm:pt modelId="{73C94CAD-E890-4F05-ACB3-F64C25EECDA5}" type="sibTrans" cxnId="{A273A477-C0D1-48B2-A622-00F1AC04FDE9}">
      <dgm:prSet/>
      <dgm:spPr/>
      <dgm:t>
        <a:bodyPr/>
        <a:lstStyle/>
        <a:p>
          <a:endParaRPr lang="es-HN"/>
        </a:p>
      </dgm:t>
    </dgm:pt>
    <dgm:pt modelId="{F4A315FC-D622-49B3-9220-5BC49A6A9A3A}">
      <dgm:prSet phldrT="[Texto]" custT="1"/>
      <dgm:spPr>
        <a:solidFill>
          <a:srgbClr val="9B1918"/>
        </a:solidFill>
      </dgm:spPr>
      <dgm:t>
        <a:bodyPr/>
        <a:lstStyle/>
        <a:p>
          <a:r>
            <a:rPr lang="es-HN" sz="1000" dirty="0"/>
            <a:t>Peticiones de personas condenadas</a:t>
          </a:r>
        </a:p>
      </dgm:t>
    </dgm:pt>
    <dgm:pt modelId="{BFE32110-EC42-4872-B040-871EF3B51E0A}" type="parTrans" cxnId="{81749DC2-DF79-4DE8-B052-7FCD77965177}">
      <dgm:prSet/>
      <dgm:spPr/>
      <dgm:t>
        <a:bodyPr/>
        <a:lstStyle/>
        <a:p>
          <a:endParaRPr lang="es-HN"/>
        </a:p>
      </dgm:t>
    </dgm:pt>
    <dgm:pt modelId="{B83E4EFD-C3B1-44D6-A097-21A428059D53}" type="sibTrans" cxnId="{81749DC2-DF79-4DE8-B052-7FCD77965177}">
      <dgm:prSet/>
      <dgm:spPr/>
      <dgm:t>
        <a:bodyPr/>
        <a:lstStyle/>
        <a:p>
          <a:endParaRPr lang="es-HN"/>
        </a:p>
      </dgm:t>
    </dgm:pt>
    <dgm:pt modelId="{9F2684FA-8393-487B-A24F-0009BBFF42CE}">
      <dgm:prSet phldrT="[Texto]"/>
      <dgm:spPr>
        <a:solidFill>
          <a:srgbClr val="49626F"/>
        </a:solidFill>
      </dgm:spPr>
      <dgm:t>
        <a:bodyPr/>
        <a:lstStyle/>
        <a:p>
          <a:r>
            <a:rPr lang="es-HN"/>
            <a:t>Plazos para resolver la petición</a:t>
          </a:r>
        </a:p>
      </dgm:t>
    </dgm:pt>
    <dgm:pt modelId="{67E9CFBA-1AD0-4BAC-987E-8434E03BAEC2}" type="parTrans" cxnId="{3C7EFFC2-A078-4137-A730-48137DE3D1FF}">
      <dgm:prSet/>
      <dgm:spPr/>
      <dgm:t>
        <a:bodyPr/>
        <a:lstStyle/>
        <a:p>
          <a:endParaRPr lang="es-HN"/>
        </a:p>
      </dgm:t>
    </dgm:pt>
    <dgm:pt modelId="{147B6995-3CD2-4A20-BE5D-4F431AD9E01A}" type="sibTrans" cxnId="{3C7EFFC2-A078-4137-A730-48137DE3D1FF}">
      <dgm:prSet/>
      <dgm:spPr/>
      <dgm:t>
        <a:bodyPr/>
        <a:lstStyle/>
        <a:p>
          <a:endParaRPr lang="es-HN"/>
        </a:p>
      </dgm:t>
    </dgm:pt>
    <dgm:pt modelId="{26CE986A-C385-42FB-9BB6-4269D6C92D3C}">
      <dgm:prSet phldrT="[Texto]"/>
      <dgm:spPr>
        <a:solidFill>
          <a:srgbClr val="49626F"/>
        </a:solidFill>
      </dgm:spPr>
      <dgm:t>
        <a:bodyPr/>
        <a:lstStyle/>
        <a:p>
          <a:r>
            <a:rPr lang="es-HN"/>
            <a:t>Pueden presentar peticiones ante:</a:t>
          </a:r>
        </a:p>
      </dgm:t>
    </dgm:pt>
    <dgm:pt modelId="{259561F4-1936-4CD8-88D1-920AB5FA2709}" type="parTrans" cxnId="{FE7D59BF-EE6E-45AC-901B-272B0FDFD79A}">
      <dgm:prSet/>
      <dgm:spPr/>
      <dgm:t>
        <a:bodyPr/>
        <a:lstStyle/>
        <a:p>
          <a:endParaRPr lang="es-HN"/>
        </a:p>
      </dgm:t>
    </dgm:pt>
    <dgm:pt modelId="{B41E05AD-562E-4A78-8A5E-D96D8E2AF8FC}" type="sibTrans" cxnId="{FE7D59BF-EE6E-45AC-901B-272B0FDFD79A}">
      <dgm:prSet/>
      <dgm:spPr/>
      <dgm:t>
        <a:bodyPr/>
        <a:lstStyle/>
        <a:p>
          <a:endParaRPr lang="es-HN"/>
        </a:p>
      </dgm:t>
    </dgm:pt>
    <dgm:pt modelId="{942B5C72-6A0F-4A69-9DA6-5E83C422ED90}">
      <dgm:prSet phldrT="[Texto]"/>
      <dgm:spPr>
        <a:solidFill>
          <a:srgbClr val="8D9CA4"/>
        </a:solidFill>
      </dgm:spPr>
      <dgm:t>
        <a:bodyPr/>
        <a:lstStyle/>
        <a:p>
          <a:r>
            <a:rPr lang="es-HN"/>
            <a:t>Juez de Ejecución</a:t>
          </a:r>
        </a:p>
      </dgm:t>
    </dgm:pt>
    <dgm:pt modelId="{20D0C751-D252-495A-A97A-278749B9959B}" type="parTrans" cxnId="{4337860C-5A7A-4730-B4D3-7F68CCFC5036}">
      <dgm:prSet/>
      <dgm:spPr/>
      <dgm:t>
        <a:bodyPr/>
        <a:lstStyle/>
        <a:p>
          <a:endParaRPr lang="es-HN"/>
        </a:p>
      </dgm:t>
    </dgm:pt>
    <dgm:pt modelId="{968AA056-3671-4ED6-8CE7-D12338676CE3}" type="sibTrans" cxnId="{4337860C-5A7A-4730-B4D3-7F68CCFC5036}">
      <dgm:prSet/>
      <dgm:spPr/>
      <dgm:t>
        <a:bodyPr/>
        <a:lstStyle/>
        <a:p>
          <a:endParaRPr lang="es-HN"/>
        </a:p>
      </dgm:t>
    </dgm:pt>
    <dgm:pt modelId="{FF7DEF77-8C81-4D5B-BC21-88E724682538}">
      <dgm:prSet phldrT="[Texto]"/>
      <dgm:spPr>
        <a:solidFill>
          <a:srgbClr val="8D9CA4"/>
        </a:solidFill>
      </dgm:spPr>
      <dgm:t>
        <a:bodyPr/>
        <a:lstStyle/>
        <a:p>
          <a:r>
            <a:rPr lang="es-HN"/>
            <a:t>Inspectores de los servicios penitenciarios en sus visitas</a:t>
          </a:r>
        </a:p>
      </dgm:t>
    </dgm:pt>
    <dgm:pt modelId="{9C94AF35-5423-42AF-A199-5CE8933D0EFE}" type="parTrans" cxnId="{910E88E2-F45C-4621-B110-059FA69EF805}">
      <dgm:prSet/>
      <dgm:spPr/>
      <dgm:t>
        <a:bodyPr/>
        <a:lstStyle/>
        <a:p>
          <a:endParaRPr lang="es-HN"/>
        </a:p>
      </dgm:t>
    </dgm:pt>
    <dgm:pt modelId="{932EEA52-E9FD-4957-805C-FD53E04FD3CE}" type="sibTrans" cxnId="{910E88E2-F45C-4621-B110-059FA69EF805}">
      <dgm:prSet/>
      <dgm:spPr/>
      <dgm:t>
        <a:bodyPr/>
        <a:lstStyle/>
        <a:p>
          <a:endParaRPr lang="es-HN"/>
        </a:p>
      </dgm:t>
    </dgm:pt>
    <dgm:pt modelId="{9BD04DF8-9969-4711-94D0-EC08C558F364}">
      <dgm:prSet/>
      <dgm:spPr>
        <a:solidFill>
          <a:srgbClr val="8D9CA4"/>
        </a:solidFill>
      </dgm:spPr>
      <dgm:t>
        <a:bodyPr/>
        <a:lstStyle/>
        <a:p>
          <a:r>
            <a:rPr lang="es-HN"/>
            <a:t>Consejo Técnico Interdisciplinario</a:t>
          </a:r>
        </a:p>
      </dgm:t>
    </dgm:pt>
    <dgm:pt modelId="{4C5EA458-C7E1-4FF9-AC52-07298FFEB7BD}" type="parTrans" cxnId="{692172EB-136A-4CA8-9605-E5811874D477}">
      <dgm:prSet/>
      <dgm:spPr/>
      <dgm:t>
        <a:bodyPr/>
        <a:lstStyle/>
        <a:p>
          <a:endParaRPr lang="es-HN"/>
        </a:p>
      </dgm:t>
    </dgm:pt>
    <dgm:pt modelId="{95B060BA-32F7-49E5-A1EB-0B30A008F4F6}" type="sibTrans" cxnId="{692172EB-136A-4CA8-9605-E5811874D477}">
      <dgm:prSet/>
      <dgm:spPr/>
      <dgm:t>
        <a:bodyPr/>
        <a:lstStyle/>
        <a:p>
          <a:endParaRPr lang="es-HN"/>
        </a:p>
      </dgm:t>
    </dgm:pt>
    <dgm:pt modelId="{9F09CEED-DCF0-472C-A248-E69EF8F4CA2D}">
      <dgm:prSet/>
      <dgm:spPr>
        <a:solidFill>
          <a:srgbClr val="8D9CA4"/>
        </a:solidFill>
      </dgm:spPr>
      <dgm:t>
        <a:bodyPr/>
        <a:lstStyle/>
        <a:p>
          <a:r>
            <a:rPr lang="es-HN"/>
            <a:t>Director del Establecimiento</a:t>
          </a:r>
        </a:p>
      </dgm:t>
    </dgm:pt>
    <dgm:pt modelId="{C2EA6C1B-DE0D-4DC2-8841-8B992B84D64B}" type="parTrans" cxnId="{F573AC75-717B-4E74-AFB0-3B4C5DAB5D59}">
      <dgm:prSet/>
      <dgm:spPr/>
      <dgm:t>
        <a:bodyPr/>
        <a:lstStyle/>
        <a:p>
          <a:endParaRPr lang="es-HN"/>
        </a:p>
      </dgm:t>
    </dgm:pt>
    <dgm:pt modelId="{1780713E-8C5C-4C93-885E-E9EF542ADD24}" type="sibTrans" cxnId="{F573AC75-717B-4E74-AFB0-3B4C5DAB5D59}">
      <dgm:prSet/>
      <dgm:spPr/>
      <dgm:t>
        <a:bodyPr/>
        <a:lstStyle/>
        <a:p>
          <a:endParaRPr lang="es-HN"/>
        </a:p>
      </dgm:t>
    </dgm:pt>
    <dgm:pt modelId="{A7767806-5A21-46E5-8C16-1C11745EE0C4}">
      <dgm:prSet/>
      <dgm:spPr>
        <a:solidFill>
          <a:srgbClr val="8D9CA4"/>
        </a:solidFill>
      </dgm:spPr>
      <dgm:t>
        <a:bodyPr/>
        <a:lstStyle/>
        <a:p>
          <a:r>
            <a:rPr lang="es-HN"/>
            <a:t>Otra autoridad superior o cualquier otro funcionario que actue por delegación </a:t>
          </a:r>
        </a:p>
      </dgm:t>
    </dgm:pt>
    <dgm:pt modelId="{1CFD0F1D-0F2A-47BC-BE11-39DD226FF66D}" type="parTrans" cxnId="{132A578F-16B8-420A-BA43-9E04F28F853B}">
      <dgm:prSet/>
      <dgm:spPr/>
      <dgm:t>
        <a:bodyPr/>
        <a:lstStyle/>
        <a:p>
          <a:endParaRPr lang="es-HN"/>
        </a:p>
      </dgm:t>
    </dgm:pt>
    <dgm:pt modelId="{BD7F80AB-51AD-4DA7-9EF6-3622483336EC}" type="sibTrans" cxnId="{132A578F-16B8-420A-BA43-9E04F28F853B}">
      <dgm:prSet/>
      <dgm:spPr/>
      <dgm:t>
        <a:bodyPr/>
        <a:lstStyle/>
        <a:p>
          <a:endParaRPr lang="es-HN"/>
        </a:p>
      </dgm:t>
    </dgm:pt>
    <dgm:pt modelId="{5B14944F-BE37-4EEC-874A-865C5F9698C2}">
      <dgm:prSet/>
      <dgm:spPr>
        <a:solidFill>
          <a:srgbClr val="49626F"/>
        </a:solidFill>
      </dgm:spPr>
      <dgm:t>
        <a:bodyPr/>
        <a:lstStyle/>
        <a:p>
          <a:r>
            <a:rPr lang="es-HN" dirty="0"/>
            <a:t>Forma de la presentación de la petición</a:t>
          </a:r>
        </a:p>
      </dgm:t>
    </dgm:pt>
    <dgm:pt modelId="{D1CBF552-AA60-4165-BDD7-D550F2ACD6D6}" type="parTrans" cxnId="{E11804C1-96A5-4B4D-97BA-5FB8290BFDD2}">
      <dgm:prSet/>
      <dgm:spPr/>
      <dgm:t>
        <a:bodyPr/>
        <a:lstStyle/>
        <a:p>
          <a:endParaRPr lang="es-HN"/>
        </a:p>
      </dgm:t>
    </dgm:pt>
    <dgm:pt modelId="{28524F9B-B7F3-4FB8-BFE2-B0E3002BCD3E}" type="sibTrans" cxnId="{E11804C1-96A5-4B4D-97BA-5FB8290BFDD2}">
      <dgm:prSet/>
      <dgm:spPr/>
      <dgm:t>
        <a:bodyPr/>
        <a:lstStyle/>
        <a:p>
          <a:endParaRPr lang="es-HN"/>
        </a:p>
      </dgm:t>
    </dgm:pt>
    <dgm:pt modelId="{EDC204DA-3A53-404B-84B0-E0F9E6B3A21B}">
      <dgm:prSet/>
      <dgm:spPr>
        <a:solidFill>
          <a:srgbClr val="8D9CA4"/>
        </a:solidFill>
      </dgm:spPr>
      <dgm:t>
        <a:bodyPr/>
        <a:lstStyle/>
        <a:p>
          <a:r>
            <a:rPr lang="es-HN"/>
            <a:t>Verbal</a:t>
          </a:r>
        </a:p>
      </dgm:t>
    </dgm:pt>
    <dgm:pt modelId="{B4FF5F97-F6D8-4A52-96E9-C2908DA1682D}" type="parTrans" cxnId="{A0BF90D0-F1AE-4455-AE5E-2A3ADFB91C16}">
      <dgm:prSet/>
      <dgm:spPr/>
      <dgm:t>
        <a:bodyPr/>
        <a:lstStyle/>
        <a:p>
          <a:endParaRPr lang="es-HN"/>
        </a:p>
      </dgm:t>
    </dgm:pt>
    <dgm:pt modelId="{F908A9E7-0772-4777-9A93-C04BF91F60D2}" type="sibTrans" cxnId="{A0BF90D0-F1AE-4455-AE5E-2A3ADFB91C16}">
      <dgm:prSet/>
      <dgm:spPr/>
      <dgm:t>
        <a:bodyPr/>
        <a:lstStyle/>
        <a:p>
          <a:endParaRPr lang="es-HN"/>
        </a:p>
      </dgm:t>
    </dgm:pt>
    <dgm:pt modelId="{6AA4FAEB-C43D-4B0F-97C5-1812F5CAA0B0}">
      <dgm:prSet/>
      <dgm:spPr>
        <a:solidFill>
          <a:srgbClr val="8D9CA4"/>
        </a:solidFill>
      </dgm:spPr>
      <dgm:t>
        <a:bodyPr/>
        <a:lstStyle/>
        <a:p>
          <a:r>
            <a:rPr lang="es-HN"/>
            <a:t>Escrito</a:t>
          </a:r>
        </a:p>
      </dgm:t>
    </dgm:pt>
    <dgm:pt modelId="{C345461E-1CEC-4AC8-9A79-235873647B38}" type="parTrans" cxnId="{423C93C2-71F5-4B98-94B9-1E14A60953D2}">
      <dgm:prSet/>
      <dgm:spPr/>
      <dgm:t>
        <a:bodyPr/>
        <a:lstStyle/>
        <a:p>
          <a:endParaRPr lang="es-HN"/>
        </a:p>
      </dgm:t>
    </dgm:pt>
    <dgm:pt modelId="{961EAC31-503B-460E-AA3E-6E0412622EF9}" type="sibTrans" cxnId="{423C93C2-71F5-4B98-94B9-1E14A60953D2}">
      <dgm:prSet/>
      <dgm:spPr/>
      <dgm:t>
        <a:bodyPr/>
        <a:lstStyle/>
        <a:p>
          <a:endParaRPr lang="es-HN"/>
        </a:p>
      </dgm:t>
    </dgm:pt>
    <dgm:pt modelId="{EB4960E5-A3C5-4341-82F4-D9028E2BB88D}">
      <dgm:prSet phldrT="[Texto]"/>
      <dgm:spPr>
        <a:solidFill>
          <a:srgbClr val="8D9CA4"/>
        </a:solidFill>
      </dgm:spPr>
      <dgm:t>
        <a:bodyPr/>
        <a:lstStyle/>
        <a:p>
          <a:r>
            <a:rPr lang="es-HN"/>
            <a:t>Ante el juez de ejecución</a:t>
          </a:r>
        </a:p>
      </dgm:t>
    </dgm:pt>
    <dgm:pt modelId="{947F748F-D89F-4B41-8BAF-43E3B061E589}" type="parTrans" cxnId="{9FBA7147-7CA2-4448-8EAB-A92ECC009777}">
      <dgm:prSet/>
      <dgm:spPr/>
      <dgm:t>
        <a:bodyPr/>
        <a:lstStyle/>
        <a:p>
          <a:endParaRPr lang="es-HN"/>
        </a:p>
      </dgm:t>
    </dgm:pt>
    <dgm:pt modelId="{E4526AFD-7CA3-45F8-B3FE-7C3824BD70D9}" type="sibTrans" cxnId="{9FBA7147-7CA2-4448-8EAB-A92ECC009777}">
      <dgm:prSet/>
      <dgm:spPr/>
      <dgm:t>
        <a:bodyPr/>
        <a:lstStyle/>
        <a:p>
          <a:endParaRPr lang="es-HN"/>
        </a:p>
      </dgm:t>
    </dgm:pt>
    <dgm:pt modelId="{F4CF5717-3E93-4570-BC07-3C61F65329F0}">
      <dgm:prSet phldrT="[Texto]"/>
      <dgm:spPr>
        <a:solidFill>
          <a:srgbClr val="8D9CA4"/>
        </a:solidFill>
      </dgm:spPr>
      <dgm:t>
        <a:bodyPr/>
        <a:lstStyle/>
        <a:p>
          <a:r>
            <a:rPr lang="es-HN"/>
            <a:t>Ante otra autoridad</a:t>
          </a:r>
        </a:p>
      </dgm:t>
    </dgm:pt>
    <dgm:pt modelId="{03A3391F-522C-4372-8327-AB8454977EEC}" type="parTrans" cxnId="{9E7F5F6F-C99A-42D9-91AC-97136D558EA6}">
      <dgm:prSet/>
      <dgm:spPr/>
      <dgm:t>
        <a:bodyPr/>
        <a:lstStyle/>
        <a:p>
          <a:endParaRPr lang="es-HN"/>
        </a:p>
      </dgm:t>
    </dgm:pt>
    <dgm:pt modelId="{DA00E393-7A2D-4CFA-B030-A47F89E92DD8}" type="sibTrans" cxnId="{9E7F5F6F-C99A-42D9-91AC-97136D558EA6}">
      <dgm:prSet/>
      <dgm:spPr/>
      <dgm:t>
        <a:bodyPr/>
        <a:lstStyle/>
        <a:p>
          <a:endParaRPr lang="es-HN"/>
        </a:p>
      </dgm:t>
    </dgm:pt>
    <dgm:pt modelId="{B7D26279-F725-4A45-A3C5-1855B334AB0D}">
      <dgm:prSet phldrT="[Texto]"/>
      <dgm:spPr>
        <a:solidFill>
          <a:srgbClr val="8D9CA4"/>
        </a:solidFill>
      </dgm:spPr>
      <dgm:t>
        <a:bodyPr/>
        <a:lstStyle/>
        <a:p>
          <a:r>
            <a:rPr lang="es-HN"/>
            <a:t>No consta plazo</a:t>
          </a:r>
        </a:p>
      </dgm:t>
    </dgm:pt>
    <dgm:pt modelId="{FAECC17C-5839-4CA3-B024-C70C343A1D79}" type="parTrans" cxnId="{81AE576A-5B69-48E2-9678-4BFBC1157395}">
      <dgm:prSet/>
      <dgm:spPr/>
      <dgm:t>
        <a:bodyPr/>
        <a:lstStyle/>
        <a:p>
          <a:endParaRPr lang="es-HN"/>
        </a:p>
      </dgm:t>
    </dgm:pt>
    <dgm:pt modelId="{59C65D82-9E5E-4B5E-AF02-0122A8215CC6}" type="sibTrans" cxnId="{81AE576A-5B69-48E2-9678-4BFBC1157395}">
      <dgm:prSet/>
      <dgm:spPr/>
      <dgm:t>
        <a:bodyPr/>
        <a:lstStyle/>
        <a:p>
          <a:endParaRPr lang="es-HN"/>
        </a:p>
      </dgm:t>
    </dgm:pt>
    <dgm:pt modelId="{FC71575C-6FC5-4F30-AED2-7200EFBEF4F4}">
      <dgm:prSet phldrT="[Texto]"/>
      <dgm:spPr>
        <a:solidFill>
          <a:srgbClr val="8D9CA4"/>
        </a:solidFill>
      </dgm:spPr>
      <dgm:t>
        <a:bodyPr/>
        <a:lstStyle/>
        <a:p>
          <a:r>
            <a:rPr lang="es-HN"/>
            <a:t>10 dias hábiles</a:t>
          </a:r>
        </a:p>
      </dgm:t>
    </dgm:pt>
    <dgm:pt modelId="{17DBA9A9-F471-4EED-8F59-D06047EEB7CE}" type="parTrans" cxnId="{76D4E8FF-8A86-414D-BC00-0030E79001F1}">
      <dgm:prSet/>
      <dgm:spPr/>
      <dgm:t>
        <a:bodyPr/>
        <a:lstStyle/>
        <a:p>
          <a:endParaRPr lang="es-HN"/>
        </a:p>
      </dgm:t>
    </dgm:pt>
    <dgm:pt modelId="{7DA740BF-4810-4BE2-9F37-4250A5A83F37}" type="sibTrans" cxnId="{76D4E8FF-8A86-414D-BC00-0030E79001F1}">
      <dgm:prSet/>
      <dgm:spPr/>
      <dgm:t>
        <a:bodyPr/>
        <a:lstStyle/>
        <a:p>
          <a:endParaRPr lang="es-HN"/>
        </a:p>
      </dgm:t>
    </dgm:pt>
    <dgm:pt modelId="{145D6D96-171D-445A-85EB-0AF70BC0CA40}">
      <dgm:prSet phldrT="[Texto]"/>
      <dgm:spPr>
        <a:solidFill>
          <a:srgbClr val="8D9CA4"/>
        </a:solidFill>
      </dgm:spPr>
      <dgm:t>
        <a:bodyPr/>
        <a:lstStyle/>
        <a:p>
          <a:r>
            <a:rPr lang="es-HN" dirty="0"/>
            <a:t>Por excepción de no ser posible dentro de estos 10 días hábiles debe de informar el estado de tramitación</a:t>
          </a:r>
        </a:p>
      </dgm:t>
    </dgm:pt>
    <dgm:pt modelId="{12913518-45C2-4760-B187-734A53A3F8E2}" type="parTrans" cxnId="{EF8423B8-CDDD-4948-AE7B-64E96558D0DC}">
      <dgm:prSet/>
      <dgm:spPr/>
      <dgm:t>
        <a:bodyPr/>
        <a:lstStyle/>
        <a:p>
          <a:endParaRPr lang="es-HN"/>
        </a:p>
      </dgm:t>
    </dgm:pt>
    <dgm:pt modelId="{E5D45971-2B26-4CC5-9291-16A59C825C00}" type="sibTrans" cxnId="{EF8423B8-CDDD-4948-AE7B-64E96558D0DC}">
      <dgm:prSet/>
      <dgm:spPr/>
      <dgm:t>
        <a:bodyPr/>
        <a:lstStyle/>
        <a:p>
          <a:endParaRPr lang="es-HN"/>
        </a:p>
      </dgm:t>
    </dgm:pt>
    <dgm:pt modelId="{293D9FA0-61CE-4289-86D4-9564CB1DAACB}">
      <dgm:prSet phldrT="[Texto]"/>
      <dgm:spPr>
        <a:solidFill>
          <a:srgbClr val="8D9CA4"/>
        </a:solidFill>
      </dgm:spPr>
      <dgm:t>
        <a:bodyPr/>
        <a:lstStyle/>
        <a:p>
          <a:r>
            <a:rPr lang="es-HN"/>
            <a:t>3 dias habiles para que remita la petición al juez de ejecución </a:t>
          </a:r>
        </a:p>
      </dgm:t>
    </dgm:pt>
    <dgm:pt modelId="{45787AAA-AF90-4170-9B2D-F154E068D922}" type="parTrans" cxnId="{CD9F344D-F7E8-41BA-ABA6-853BC9ED1F70}">
      <dgm:prSet/>
      <dgm:spPr/>
      <dgm:t>
        <a:bodyPr/>
        <a:lstStyle/>
        <a:p>
          <a:endParaRPr lang="es-HN"/>
        </a:p>
      </dgm:t>
    </dgm:pt>
    <dgm:pt modelId="{A585F8AC-1934-4A95-98CE-EB84128D48E7}" type="sibTrans" cxnId="{CD9F344D-F7E8-41BA-ABA6-853BC9ED1F70}">
      <dgm:prSet/>
      <dgm:spPr/>
      <dgm:t>
        <a:bodyPr/>
        <a:lstStyle/>
        <a:p>
          <a:endParaRPr lang="es-HN"/>
        </a:p>
      </dgm:t>
    </dgm:pt>
    <dgm:pt modelId="{C8CAF4C8-7B8A-48DC-89F1-3C28F5A73E78}" type="pres">
      <dgm:prSet presAssocID="{4B130AA1-006D-4D31-A185-6FCF88883BD7}" presName="hierChild1" presStyleCnt="0">
        <dgm:presLayoutVars>
          <dgm:orgChart val="1"/>
          <dgm:chPref val="1"/>
          <dgm:dir/>
          <dgm:animOne val="branch"/>
          <dgm:animLvl val="lvl"/>
          <dgm:resizeHandles/>
        </dgm:presLayoutVars>
      </dgm:prSet>
      <dgm:spPr/>
    </dgm:pt>
    <dgm:pt modelId="{655398CA-2AE8-4377-9CFF-387FF38C2813}" type="pres">
      <dgm:prSet presAssocID="{5F0BA564-258D-40A9-B6E1-83C81A25BE72}" presName="hierRoot1" presStyleCnt="0">
        <dgm:presLayoutVars>
          <dgm:hierBranch val="init"/>
        </dgm:presLayoutVars>
      </dgm:prSet>
      <dgm:spPr/>
    </dgm:pt>
    <dgm:pt modelId="{858C3CF7-5021-4F80-A723-0CE777CE5D6F}" type="pres">
      <dgm:prSet presAssocID="{5F0BA564-258D-40A9-B6E1-83C81A25BE72}" presName="rootComposite1" presStyleCnt="0"/>
      <dgm:spPr/>
    </dgm:pt>
    <dgm:pt modelId="{BE27449C-EB10-4519-B780-A45D11260F19}" type="pres">
      <dgm:prSet presAssocID="{5F0BA564-258D-40A9-B6E1-83C81A25BE72}" presName="rootText1" presStyleLbl="node0" presStyleIdx="0" presStyleCnt="2" custScaleX="168798" custScaleY="113011" custLinFactNeighborX="2324" custLinFactNeighborY="-3098">
        <dgm:presLayoutVars>
          <dgm:chPref val="3"/>
        </dgm:presLayoutVars>
      </dgm:prSet>
      <dgm:spPr/>
    </dgm:pt>
    <dgm:pt modelId="{EE066872-6A40-4FC1-80D4-AA2C71CCE571}" type="pres">
      <dgm:prSet presAssocID="{5F0BA564-258D-40A9-B6E1-83C81A25BE72}" presName="rootConnector1" presStyleLbl="node1" presStyleIdx="0" presStyleCnt="0"/>
      <dgm:spPr/>
    </dgm:pt>
    <dgm:pt modelId="{F6A43C29-2E55-4B4C-9AEE-16918266A5AA}" type="pres">
      <dgm:prSet presAssocID="{5F0BA564-258D-40A9-B6E1-83C81A25BE72}" presName="hierChild2" presStyleCnt="0"/>
      <dgm:spPr/>
    </dgm:pt>
    <dgm:pt modelId="{DBED5C71-A556-4DD2-AEF2-43D639B9C6D2}" type="pres">
      <dgm:prSet presAssocID="{75C89676-56F3-404D-B70E-066ED6D711A2}" presName="Name37" presStyleLbl="parChTrans1D2" presStyleIdx="0" presStyleCnt="6"/>
      <dgm:spPr/>
    </dgm:pt>
    <dgm:pt modelId="{1620557A-8A6E-46D7-9442-D76DE80FC3CB}" type="pres">
      <dgm:prSet presAssocID="{D6F3531D-6613-4E64-AE88-7D4FB42D1AE2}" presName="hierRoot2" presStyleCnt="0">
        <dgm:presLayoutVars>
          <dgm:hierBranch val="init"/>
        </dgm:presLayoutVars>
      </dgm:prSet>
      <dgm:spPr/>
    </dgm:pt>
    <dgm:pt modelId="{CF35A48A-5FB0-4B6F-BDF8-0D3C90792736}" type="pres">
      <dgm:prSet presAssocID="{D6F3531D-6613-4E64-AE88-7D4FB42D1AE2}" presName="rootComposite" presStyleCnt="0"/>
      <dgm:spPr/>
    </dgm:pt>
    <dgm:pt modelId="{6ABEF9B8-5395-4840-9532-9721759D8B1D}" type="pres">
      <dgm:prSet presAssocID="{D6F3531D-6613-4E64-AE88-7D4FB42D1AE2}" presName="rootText" presStyleLbl="node2" presStyleIdx="0" presStyleCnt="6">
        <dgm:presLayoutVars>
          <dgm:chPref val="3"/>
        </dgm:presLayoutVars>
      </dgm:prSet>
      <dgm:spPr/>
    </dgm:pt>
    <dgm:pt modelId="{74AD81EE-187B-43D1-B67A-E69A2F95CBC0}" type="pres">
      <dgm:prSet presAssocID="{D6F3531D-6613-4E64-AE88-7D4FB42D1AE2}" presName="rootConnector" presStyleLbl="node2" presStyleIdx="0" presStyleCnt="6"/>
      <dgm:spPr/>
    </dgm:pt>
    <dgm:pt modelId="{D08CF1E9-823F-4DD3-8502-B7743E1E3D63}" type="pres">
      <dgm:prSet presAssocID="{D6F3531D-6613-4E64-AE88-7D4FB42D1AE2}" presName="hierChild4" presStyleCnt="0"/>
      <dgm:spPr/>
    </dgm:pt>
    <dgm:pt modelId="{4DCE76B0-F9DE-4071-9A9E-1470B4940370}" type="pres">
      <dgm:prSet presAssocID="{772C089A-AE94-41EB-9C7A-8D9B33A45FE0}" presName="Name37" presStyleLbl="parChTrans1D3" presStyleIdx="0" presStyleCnt="18"/>
      <dgm:spPr/>
    </dgm:pt>
    <dgm:pt modelId="{2884BD77-B1FA-4847-A464-1D49BF8AD283}" type="pres">
      <dgm:prSet presAssocID="{ED1E8343-25AE-4D95-BE98-319CE5BB1057}" presName="hierRoot2" presStyleCnt="0">
        <dgm:presLayoutVars>
          <dgm:hierBranch val="init"/>
        </dgm:presLayoutVars>
      </dgm:prSet>
      <dgm:spPr/>
    </dgm:pt>
    <dgm:pt modelId="{CD5CD54C-289A-4A52-A62A-680996259486}" type="pres">
      <dgm:prSet presAssocID="{ED1E8343-25AE-4D95-BE98-319CE5BB1057}" presName="rootComposite" presStyleCnt="0"/>
      <dgm:spPr/>
    </dgm:pt>
    <dgm:pt modelId="{E2AF1B47-E402-419B-BC3B-3ED389F31E04}" type="pres">
      <dgm:prSet presAssocID="{ED1E8343-25AE-4D95-BE98-319CE5BB1057}" presName="rootText" presStyleLbl="node3" presStyleIdx="0" presStyleCnt="18">
        <dgm:presLayoutVars>
          <dgm:chPref val="3"/>
        </dgm:presLayoutVars>
      </dgm:prSet>
      <dgm:spPr/>
    </dgm:pt>
    <dgm:pt modelId="{6E153C9B-F608-4D9F-A9B3-D5D4D19D289F}" type="pres">
      <dgm:prSet presAssocID="{ED1E8343-25AE-4D95-BE98-319CE5BB1057}" presName="rootConnector" presStyleLbl="node3" presStyleIdx="0" presStyleCnt="18"/>
      <dgm:spPr/>
    </dgm:pt>
    <dgm:pt modelId="{18AD1018-9673-416E-8165-7E99D9110780}" type="pres">
      <dgm:prSet presAssocID="{ED1E8343-25AE-4D95-BE98-319CE5BB1057}" presName="hierChild4" presStyleCnt="0"/>
      <dgm:spPr/>
    </dgm:pt>
    <dgm:pt modelId="{95C1D936-8642-4446-9E8F-104B9608E9B4}" type="pres">
      <dgm:prSet presAssocID="{ED1E8343-25AE-4D95-BE98-319CE5BB1057}" presName="hierChild5" presStyleCnt="0"/>
      <dgm:spPr/>
    </dgm:pt>
    <dgm:pt modelId="{2494A621-A2E6-40A6-833B-44163E59A0B9}" type="pres">
      <dgm:prSet presAssocID="{42F0C68B-DF90-4FC3-B5E8-0E24357CB421}" presName="Name37" presStyleLbl="parChTrans1D3" presStyleIdx="1" presStyleCnt="18"/>
      <dgm:spPr/>
    </dgm:pt>
    <dgm:pt modelId="{BC522883-1590-4BC9-962A-B52F572F9D1B}" type="pres">
      <dgm:prSet presAssocID="{51F2FFE7-77D0-460C-9E4C-E7F6E1AF6F65}" presName="hierRoot2" presStyleCnt="0">
        <dgm:presLayoutVars>
          <dgm:hierBranch val="init"/>
        </dgm:presLayoutVars>
      </dgm:prSet>
      <dgm:spPr/>
    </dgm:pt>
    <dgm:pt modelId="{51C41261-C519-4711-9102-8EBB04F2F56D}" type="pres">
      <dgm:prSet presAssocID="{51F2FFE7-77D0-460C-9E4C-E7F6E1AF6F65}" presName="rootComposite" presStyleCnt="0"/>
      <dgm:spPr/>
    </dgm:pt>
    <dgm:pt modelId="{77ED8EA3-0BD9-466B-89F9-A8C3565C61C3}" type="pres">
      <dgm:prSet presAssocID="{51F2FFE7-77D0-460C-9E4C-E7F6E1AF6F65}" presName="rootText" presStyleLbl="node3" presStyleIdx="1" presStyleCnt="18">
        <dgm:presLayoutVars>
          <dgm:chPref val="3"/>
        </dgm:presLayoutVars>
      </dgm:prSet>
      <dgm:spPr/>
    </dgm:pt>
    <dgm:pt modelId="{6E5A3804-6973-4462-884E-620F063E83AB}" type="pres">
      <dgm:prSet presAssocID="{51F2FFE7-77D0-460C-9E4C-E7F6E1AF6F65}" presName="rootConnector" presStyleLbl="node3" presStyleIdx="1" presStyleCnt="18"/>
      <dgm:spPr/>
    </dgm:pt>
    <dgm:pt modelId="{66E60F82-17EC-417C-A100-021D7211E71F}" type="pres">
      <dgm:prSet presAssocID="{51F2FFE7-77D0-460C-9E4C-E7F6E1AF6F65}" presName="hierChild4" presStyleCnt="0"/>
      <dgm:spPr/>
    </dgm:pt>
    <dgm:pt modelId="{87480725-B6BE-4802-9B37-8E47C8330D5E}" type="pres">
      <dgm:prSet presAssocID="{51F2FFE7-77D0-460C-9E4C-E7F6E1AF6F65}" presName="hierChild5" presStyleCnt="0"/>
      <dgm:spPr/>
    </dgm:pt>
    <dgm:pt modelId="{CACE89C7-1E37-4E03-A296-4FC54FA125F1}" type="pres">
      <dgm:prSet presAssocID="{9E3F87D8-0C37-47B3-99B7-05A7DCF2D98C}" presName="Name37" presStyleLbl="parChTrans1D3" presStyleIdx="2" presStyleCnt="18"/>
      <dgm:spPr/>
    </dgm:pt>
    <dgm:pt modelId="{598C420F-420D-48C7-8580-C8335150383A}" type="pres">
      <dgm:prSet presAssocID="{368966F4-E64E-4AA3-A732-1B996C0E4AC8}" presName="hierRoot2" presStyleCnt="0">
        <dgm:presLayoutVars>
          <dgm:hierBranch val="init"/>
        </dgm:presLayoutVars>
      </dgm:prSet>
      <dgm:spPr/>
    </dgm:pt>
    <dgm:pt modelId="{C74C87ED-A8FD-4453-B814-7079B6E8BFC8}" type="pres">
      <dgm:prSet presAssocID="{368966F4-E64E-4AA3-A732-1B996C0E4AC8}" presName="rootComposite" presStyleCnt="0"/>
      <dgm:spPr/>
    </dgm:pt>
    <dgm:pt modelId="{155E1BB1-D1B9-4678-92F2-94D400B34213}" type="pres">
      <dgm:prSet presAssocID="{368966F4-E64E-4AA3-A732-1B996C0E4AC8}" presName="rootText" presStyleLbl="node3" presStyleIdx="2" presStyleCnt="18">
        <dgm:presLayoutVars>
          <dgm:chPref val="3"/>
        </dgm:presLayoutVars>
      </dgm:prSet>
      <dgm:spPr/>
    </dgm:pt>
    <dgm:pt modelId="{E5FDDDBD-C937-4B9C-B81B-FF636F08EE72}" type="pres">
      <dgm:prSet presAssocID="{368966F4-E64E-4AA3-A732-1B996C0E4AC8}" presName="rootConnector" presStyleLbl="node3" presStyleIdx="2" presStyleCnt="18"/>
      <dgm:spPr/>
    </dgm:pt>
    <dgm:pt modelId="{13C720CE-7EC4-4B3A-9289-DD062B25479D}" type="pres">
      <dgm:prSet presAssocID="{368966F4-E64E-4AA3-A732-1B996C0E4AC8}" presName="hierChild4" presStyleCnt="0"/>
      <dgm:spPr/>
    </dgm:pt>
    <dgm:pt modelId="{6CE53B1C-A47E-4C65-B012-DFB93E14835E}" type="pres">
      <dgm:prSet presAssocID="{368966F4-E64E-4AA3-A732-1B996C0E4AC8}" presName="hierChild5" presStyleCnt="0"/>
      <dgm:spPr/>
    </dgm:pt>
    <dgm:pt modelId="{C228B78B-4239-42EB-8127-2F7356DD0D88}" type="pres">
      <dgm:prSet presAssocID="{C08A7DF2-ABA9-408E-A701-940169071013}" presName="Name37" presStyleLbl="parChTrans1D3" presStyleIdx="3" presStyleCnt="18"/>
      <dgm:spPr/>
    </dgm:pt>
    <dgm:pt modelId="{895ADCC2-BC5B-485B-949C-6461C9946856}" type="pres">
      <dgm:prSet presAssocID="{E926E7F7-7350-43AA-9523-58649655FD23}" presName="hierRoot2" presStyleCnt="0">
        <dgm:presLayoutVars>
          <dgm:hierBranch val="init"/>
        </dgm:presLayoutVars>
      </dgm:prSet>
      <dgm:spPr/>
    </dgm:pt>
    <dgm:pt modelId="{84E40509-53E3-46AD-91F4-E0E0575A2D9C}" type="pres">
      <dgm:prSet presAssocID="{E926E7F7-7350-43AA-9523-58649655FD23}" presName="rootComposite" presStyleCnt="0"/>
      <dgm:spPr/>
    </dgm:pt>
    <dgm:pt modelId="{7FCF85FF-C431-4A65-AEE9-3D2FE746D3FF}" type="pres">
      <dgm:prSet presAssocID="{E926E7F7-7350-43AA-9523-58649655FD23}" presName="rootText" presStyleLbl="node3" presStyleIdx="3" presStyleCnt="18">
        <dgm:presLayoutVars>
          <dgm:chPref val="3"/>
        </dgm:presLayoutVars>
      </dgm:prSet>
      <dgm:spPr/>
    </dgm:pt>
    <dgm:pt modelId="{DE213006-9243-49EE-93F1-0EC7A5143C2F}" type="pres">
      <dgm:prSet presAssocID="{E926E7F7-7350-43AA-9523-58649655FD23}" presName="rootConnector" presStyleLbl="node3" presStyleIdx="3" presStyleCnt="18"/>
      <dgm:spPr/>
    </dgm:pt>
    <dgm:pt modelId="{73F7968E-DD8A-4CA8-AE4E-6EDE15F5A345}" type="pres">
      <dgm:prSet presAssocID="{E926E7F7-7350-43AA-9523-58649655FD23}" presName="hierChild4" presStyleCnt="0"/>
      <dgm:spPr/>
    </dgm:pt>
    <dgm:pt modelId="{95C61E55-A2CB-4553-BF50-CEB750DC6369}" type="pres">
      <dgm:prSet presAssocID="{E926E7F7-7350-43AA-9523-58649655FD23}" presName="hierChild5" presStyleCnt="0"/>
      <dgm:spPr/>
    </dgm:pt>
    <dgm:pt modelId="{74CD5756-1D0E-4FE6-A2A3-5F7CB354AFFE}" type="pres">
      <dgm:prSet presAssocID="{D6F3531D-6613-4E64-AE88-7D4FB42D1AE2}" presName="hierChild5" presStyleCnt="0"/>
      <dgm:spPr/>
    </dgm:pt>
    <dgm:pt modelId="{0CF1B20D-B814-4D49-A234-ABDADDC20F60}" type="pres">
      <dgm:prSet presAssocID="{7A81B222-B7E7-4DAC-92CF-8DB1B0113B46}" presName="Name37" presStyleLbl="parChTrans1D2" presStyleIdx="1" presStyleCnt="6"/>
      <dgm:spPr/>
    </dgm:pt>
    <dgm:pt modelId="{9A6DF32E-6B74-4CA9-8F57-348EAD80E8F4}" type="pres">
      <dgm:prSet presAssocID="{EB07DAEE-5B8F-4143-9E45-7CF5D06EB600}" presName="hierRoot2" presStyleCnt="0">
        <dgm:presLayoutVars>
          <dgm:hierBranch val="init"/>
        </dgm:presLayoutVars>
      </dgm:prSet>
      <dgm:spPr/>
    </dgm:pt>
    <dgm:pt modelId="{B7F1B1C4-0BDA-48A5-92EA-2C617D8046B0}" type="pres">
      <dgm:prSet presAssocID="{EB07DAEE-5B8F-4143-9E45-7CF5D06EB600}" presName="rootComposite" presStyleCnt="0"/>
      <dgm:spPr/>
    </dgm:pt>
    <dgm:pt modelId="{A60441E6-073A-43FF-85E6-324AA408AD31}" type="pres">
      <dgm:prSet presAssocID="{EB07DAEE-5B8F-4143-9E45-7CF5D06EB600}" presName="rootText" presStyleLbl="node2" presStyleIdx="1" presStyleCnt="6">
        <dgm:presLayoutVars>
          <dgm:chPref val="3"/>
        </dgm:presLayoutVars>
      </dgm:prSet>
      <dgm:spPr/>
    </dgm:pt>
    <dgm:pt modelId="{99F71E17-46D5-44D9-B9CB-76BCFB6C626E}" type="pres">
      <dgm:prSet presAssocID="{EB07DAEE-5B8F-4143-9E45-7CF5D06EB600}" presName="rootConnector" presStyleLbl="node2" presStyleIdx="1" presStyleCnt="6"/>
      <dgm:spPr/>
    </dgm:pt>
    <dgm:pt modelId="{69DD6571-BC99-45C2-B200-0F89ED586E90}" type="pres">
      <dgm:prSet presAssocID="{EB07DAEE-5B8F-4143-9E45-7CF5D06EB600}" presName="hierChild4" presStyleCnt="0"/>
      <dgm:spPr/>
    </dgm:pt>
    <dgm:pt modelId="{1263FC76-8C86-4343-A99C-7C3251EB0B0F}" type="pres">
      <dgm:prSet presAssocID="{2E8DBC0E-C1B7-4183-9642-AB4D5FBF05C0}" presName="Name37" presStyleLbl="parChTrans1D3" presStyleIdx="4" presStyleCnt="18"/>
      <dgm:spPr/>
    </dgm:pt>
    <dgm:pt modelId="{168BA7B0-2625-44F0-8087-05D2669F0121}" type="pres">
      <dgm:prSet presAssocID="{F934A5B4-AF2E-49CD-8588-B4855D4EC807}" presName="hierRoot2" presStyleCnt="0">
        <dgm:presLayoutVars>
          <dgm:hierBranch val="init"/>
        </dgm:presLayoutVars>
      </dgm:prSet>
      <dgm:spPr/>
    </dgm:pt>
    <dgm:pt modelId="{278FB915-2DE9-4417-A531-E335FA8DFFFD}" type="pres">
      <dgm:prSet presAssocID="{F934A5B4-AF2E-49CD-8588-B4855D4EC807}" presName="rootComposite" presStyleCnt="0"/>
      <dgm:spPr/>
    </dgm:pt>
    <dgm:pt modelId="{8DFFDBB9-76BD-406B-B3B6-2604B52E844E}" type="pres">
      <dgm:prSet presAssocID="{F934A5B4-AF2E-49CD-8588-B4855D4EC807}" presName="rootText" presStyleLbl="node3" presStyleIdx="4" presStyleCnt="18">
        <dgm:presLayoutVars>
          <dgm:chPref val="3"/>
        </dgm:presLayoutVars>
      </dgm:prSet>
      <dgm:spPr/>
    </dgm:pt>
    <dgm:pt modelId="{96ACC8FD-D388-47C2-B845-6FA0BE9B346F}" type="pres">
      <dgm:prSet presAssocID="{F934A5B4-AF2E-49CD-8588-B4855D4EC807}" presName="rootConnector" presStyleLbl="node3" presStyleIdx="4" presStyleCnt="18"/>
      <dgm:spPr/>
    </dgm:pt>
    <dgm:pt modelId="{D8EDA9E4-B4E6-49FD-BD81-96BF5B3DE3D2}" type="pres">
      <dgm:prSet presAssocID="{F934A5B4-AF2E-49CD-8588-B4855D4EC807}" presName="hierChild4" presStyleCnt="0"/>
      <dgm:spPr/>
    </dgm:pt>
    <dgm:pt modelId="{F7306708-16EF-46BD-89AB-50613F8BD807}" type="pres">
      <dgm:prSet presAssocID="{F934A5B4-AF2E-49CD-8588-B4855D4EC807}" presName="hierChild5" presStyleCnt="0"/>
      <dgm:spPr/>
    </dgm:pt>
    <dgm:pt modelId="{E740A506-9545-4A10-9A32-A5E9FDEFBBEE}" type="pres">
      <dgm:prSet presAssocID="{FAB378AF-C1F6-471B-92C4-4DA4FB52D6F7}" presName="Name37" presStyleLbl="parChTrans1D3" presStyleIdx="5" presStyleCnt="18"/>
      <dgm:spPr/>
    </dgm:pt>
    <dgm:pt modelId="{CEBCC574-704E-42D5-A99A-1E0E78D599C0}" type="pres">
      <dgm:prSet presAssocID="{E2D6CAFC-446B-4857-BCF5-BFD2A196BF92}" presName="hierRoot2" presStyleCnt="0">
        <dgm:presLayoutVars>
          <dgm:hierBranch val="init"/>
        </dgm:presLayoutVars>
      </dgm:prSet>
      <dgm:spPr/>
    </dgm:pt>
    <dgm:pt modelId="{D051AC17-D2C8-4C59-9F44-F7F707B6DC15}" type="pres">
      <dgm:prSet presAssocID="{E2D6CAFC-446B-4857-BCF5-BFD2A196BF92}" presName="rootComposite" presStyleCnt="0"/>
      <dgm:spPr/>
    </dgm:pt>
    <dgm:pt modelId="{4E10FD6B-0A81-45F2-9007-09618057DE37}" type="pres">
      <dgm:prSet presAssocID="{E2D6CAFC-446B-4857-BCF5-BFD2A196BF92}" presName="rootText" presStyleLbl="node3" presStyleIdx="5" presStyleCnt="18">
        <dgm:presLayoutVars>
          <dgm:chPref val="3"/>
        </dgm:presLayoutVars>
      </dgm:prSet>
      <dgm:spPr/>
    </dgm:pt>
    <dgm:pt modelId="{40B8D1DD-4812-412E-B1B8-5091D215F22C}" type="pres">
      <dgm:prSet presAssocID="{E2D6CAFC-446B-4857-BCF5-BFD2A196BF92}" presName="rootConnector" presStyleLbl="node3" presStyleIdx="5" presStyleCnt="18"/>
      <dgm:spPr/>
    </dgm:pt>
    <dgm:pt modelId="{E9397EC9-8F1C-4219-93D1-34D069619C2D}" type="pres">
      <dgm:prSet presAssocID="{E2D6CAFC-446B-4857-BCF5-BFD2A196BF92}" presName="hierChild4" presStyleCnt="0"/>
      <dgm:spPr/>
    </dgm:pt>
    <dgm:pt modelId="{E3570637-C39D-4C27-987D-A28411310290}" type="pres">
      <dgm:prSet presAssocID="{E2D6CAFC-446B-4857-BCF5-BFD2A196BF92}" presName="hierChild5" presStyleCnt="0"/>
      <dgm:spPr/>
    </dgm:pt>
    <dgm:pt modelId="{3A533D82-37BD-44CD-9F93-1D2B1461A1E5}" type="pres">
      <dgm:prSet presAssocID="{5E73F614-35E8-4446-8C97-7329910A5D16}" presName="Name37" presStyleLbl="parChTrans1D3" presStyleIdx="6" presStyleCnt="18"/>
      <dgm:spPr/>
    </dgm:pt>
    <dgm:pt modelId="{8AD5B14E-3C4F-4285-AA1C-FABDF629374F}" type="pres">
      <dgm:prSet presAssocID="{9AD15133-2111-4767-BD09-76F4A264EBFE}" presName="hierRoot2" presStyleCnt="0">
        <dgm:presLayoutVars>
          <dgm:hierBranch val="init"/>
        </dgm:presLayoutVars>
      </dgm:prSet>
      <dgm:spPr/>
    </dgm:pt>
    <dgm:pt modelId="{CC8C35C6-FCE7-420A-AA4B-9E5EC0B2AF6B}" type="pres">
      <dgm:prSet presAssocID="{9AD15133-2111-4767-BD09-76F4A264EBFE}" presName="rootComposite" presStyleCnt="0"/>
      <dgm:spPr/>
    </dgm:pt>
    <dgm:pt modelId="{3AB76C82-E6E0-469D-9664-9076650DB110}" type="pres">
      <dgm:prSet presAssocID="{9AD15133-2111-4767-BD09-76F4A264EBFE}" presName="rootText" presStyleLbl="node3" presStyleIdx="6" presStyleCnt="18">
        <dgm:presLayoutVars>
          <dgm:chPref val="3"/>
        </dgm:presLayoutVars>
      </dgm:prSet>
      <dgm:spPr/>
    </dgm:pt>
    <dgm:pt modelId="{1F063E09-115D-4524-8BAE-1D953321B50B}" type="pres">
      <dgm:prSet presAssocID="{9AD15133-2111-4767-BD09-76F4A264EBFE}" presName="rootConnector" presStyleLbl="node3" presStyleIdx="6" presStyleCnt="18"/>
      <dgm:spPr/>
    </dgm:pt>
    <dgm:pt modelId="{9D921302-3B24-4880-93B7-D6AE7A356EE4}" type="pres">
      <dgm:prSet presAssocID="{9AD15133-2111-4767-BD09-76F4A264EBFE}" presName="hierChild4" presStyleCnt="0"/>
      <dgm:spPr/>
    </dgm:pt>
    <dgm:pt modelId="{A93D0161-8685-4906-BF22-E76C33B05DF4}" type="pres">
      <dgm:prSet presAssocID="{9AD15133-2111-4767-BD09-76F4A264EBFE}" presName="hierChild5" presStyleCnt="0"/>
      <dgm:spPr/>
    </dgm:pt>
    <dgm:pt modelId="{C5E50376-18FA-41E9-BD30-9F91A93E83B1}" type="pres">
      <dgm:prSet presAssocID="{EB07DAEE-5B8F-4143-9E45-7CF5D06EB600}" presName="hierChild5" presStyleCnt="0"/>
      <dgm:spPr/>
    </dgm:pt>
    <dgm:pt modelId="{E43B111A-527D-41B0-A22D-B631853D907A}" type="pres">
      <dgm:prSet presAssocID="{809A44F4-089A-4012-9A5D-56B8631F0863}" presName="Name37" presStyleLbl="parChTrans1D2" presStyleIdx="2" presStyleCnt="6"/>
      <dgm:spPr/>
    </dgm:pt>
    <dgm:pt modelId="{86EECDE2-FEAE-4ED1-A995-A58011AD7899}" type="pres">
      <dgm:prSet presAssocID="{9C449121-C8B1-4EE5-AF56-939E7D5435FC}" presName="hierRoot2" presStyleCnt="0">
        <dgm:presLayoutVars>
          <dgm:hierBranch val="init"/>
        </dgm:presLayoutVars>
      </dgm:prSet>
      <dgm:spPr/>
    </dgm:pt>
    <dgm:pt modelId="{9E86FA02-BDF9-4285-B7C5-2400B9CA0B46}" type="pres">
      <dgm:prSet presAssocID="{9C449121-C8B1-4EE5-AF56-939E7D5435FC}" presName="rootComposite" presStyleCnt="0"/>
      <dgm:spPr/>
    </dgm:pt>
    <dgm:pt modelId="{89225657-BB48-49B6-91EB-430A5F395A18}" type="pres">
      <dgm:prSet presAssocID="{9C449121-C8B1-4EE5-AF56-939E7D5435FC}" presName="rootText" presStyleLbl="node2" presStyleIdx="2" presStyleCnt="6">
        <dgm:presLayoutVars>
          <dgm:chPref val="3"/>
        </dgm:presLayoutVars>
      </dgm:prSet>
      <dgm:spPr/>
    </dgm:pt>
    <dgm:pt modelId="{BABCA127-A2C6-48D1-83E7-ED6238742767}" type="pres">
      <dgm:prSet presAssocID="{9C449121-C8B1-4EE5-AF56-939E7D5435FC}" presName="rootConnector" presStyleLbl="node2" presStyleIdx="2" presStyleCnt="6"/>
      <dgm:spPr/>
    </dgm:pt>
    <dgm:pt modelId="{5DF7EF58-D035-46A8-8E82-597064C22D40}" type="pres">
      <dgm:prSet presAssocID="{9C449121-C8B1-4EE5-AF56-939E7D5435FC}" presName="hierChild4" presStyleCnt="0"/>
      <dgm:spPr/>
    </dgm:pt>
    <dgm:pt modelId="{0B002512-F35E-486E-8164-874622646856}" type="pres">
      <dgm:prSet presAssocID="{DB4A9159-D7B4-44DB-B4E4-FFB98D43146D}" presName="Name37" presStyleLbl="parChTrans1D3" presStyleIdx="7" presStyleCnt="18"/>
      <dgm:spPr/>
    </dgm:pt>
    <dgm:pt modelId="{66E11326-C786-4D72-A600-5BC8D8CF2A02}" type="pres">
      <dgm:prSet presAssocID="{376699CC-F443-4FEC-B9A7-A7675141D633}" presName="hierRoot2" presStyleCnt="0">
        <dgm:presLayoutVars>
          <dgm:hierBranch val="init"/>
        </dgm:presLayoutVars>
      </dgm:prSet>
      <dgm:spPr/>
    </dgm:pt>
    <dgm:pt modelId="{225B0A26-8BFC-4830-AE33-EB4F687C09E4}" type="pres">
      <dgm:prSet presAssocID="{376699CC-F443-4FEC-B9A7-A7675141D633}" presName="rootComposite" presStyleCnt="0"/>
      <dgm:spPr/>
    </dgm:pt>
    <dgm:pt modelId="{B54A1013-65B3-4F7A-A0E1-2BDADBE41EB9}" type="pres">
      <dgm:prSet presAssocID="{376699CC-F443-4FEC-B9A7-A7675141D633}" presName="rootText" presStyleLbl="node3" presStyleIdx="7" presStyleCnt="18">
        <dgm:presLayoutVars>
          <dgm:chPref val="3"/>
        </dgm:presLayoutVars>
      </dgm:prSet>
      <dgm:spPr/>
    </dgm:pt>
    <dgm:pt modelId="{4589BD14-F378-448B-971F-563DCA30AA5C}" type="pres">
      <dgm:prSet presAssocID="{376699CC-F443-4FEC-B9A7-A7675141D633}" presName="rootConnector" presStyleLbl="node3" presStyleIdx="7" presStyleCnt="18"/>
      <dgm:spPr/>
    </dgm:pt>
    <dgm:pt modelId="{2B3D6D5F-B29B-4951-9E33-D40A3673C309}" type="pres">
      <dgm:prSet presAssocID="{376699CC-F443-4FEC-B9A7-A7675141D633}" presName="hierChild4" presStyleCnt="0"/>
      <dgm:spPr/>
    </dgm:pt>
    <dgm:pt modelId="{92B60A57-A453-41EC-A7B8-FA6B58EF3881}" type="pres">
      <dgm:prSet presAssocID="{376699CC-F443-4FEC-B9A7-A7675141D633}" presName="hierChild5" presStyleCnt="0"/>
      <dgm:spPr/>
    </dgm:pt>
    <dgm:pt modelId="{ED4638D7-B13D-46EA-A030-FB2069AF294E}" type="pres">
      <dgm:prSet presAssocID="{1A17F64C-EB6B-4B5B-BB35-11FA76D76E21}" presName="Name37" presStyleLbl="parChTrans1D3" presStyleIdx="8" presStyleCnt="18"/>
      <dgm:spPr/>
    </dgm:pt>
    <dgm:pt modelId="{5D253D59-6A53-40E4-85BA-A904DBB23460}" type="pres">
      <dgm:prSet presAssocID="{2441475C-EDEA-4B4B-9730-C33496378CD8}" presName="hierRoot2" presStyleCnt="0">
        <dgm:presLayoutVars>
          <dgm:hierBranch val="init"/>
        </dgm:presLayoutVars>
      </dgm:prSet>
      <dgm:spPr/>
    </dgm:pt>
    <dgm:pt modelId="{721D8A6A-56C1-4A9B-85C4-3FBDA59FA456}" type="pres">
      <dgm:prSet presAssocID="{2441475C-EDEA-4B4B-9730-C33496378CD8}" presName="rootComposite" presStyleCnt="0"/>
      <dgm:spPr/>
    </dgm:pt>
    <dgm:pt modelId="{781A5293-2CB4-45B7-AEA4-67AEA0187ABA}" type="pres">
      <dgm:prSet presAssocID="{2441475C-EDEA-4B4B-9730-C33496378CD8}" presName="rootText" presStyleLbl="node3" presStyleIdx="8" presStyleCnt="18" custScaleY="132045">
        <dgm:presLayoutVars>
          <dgm:chPref val="3"/>
        </dgm:presLayoutVars>
      </dgm:prSet>
      <dgm:spPr/>
    </dgm:pt>
    <dgm:pt modelId="{1CD7632F-7E53-48A3-8D1C-9FD9DDF86C59}" type="pres">
      <dgm:prSet presAssocID="{2441475C-EDEA-4B4B-9730-C33496378CD8}" presName="rootConnector" presStyleLbl="node3" presStyleIdx="8" presStyleCnt="18"/>
      <dgm:spPr/>
    </dgm:pt>
    <dgm:pt modelId="{32C6485A-7C34-4FF0-8230-6CF6FB930091}" type="pres">
      <dgm:prSet presAssocID="{2441475C-EDEA-4B4B-9730-C33496378CD8}" presName="hierChild4" presStyleCnt="0"/>
      <dgm:spPr/>
    </dgm:pt>
    <dgm:pt modelId="{D0FA6260-2935-4784-A7DF-F4D8B123A978}" type="pres">
      <dgm:prSet presAssocID="{2441475C-EDEA-4B4B-9730-C33496378CD8}" presName="hierChild5" presStyleCnt="0"/>
      <dgm:spPr/>
    </dgm:pt>
    <dgm:pt modelId="{F8C533B9-C129-49CF-BE5A-AC2B7B17022A}" type="pres">
      <dgm:prSet presAssocID="{9C449121-C8B1-4EE5-AF56-939E7D5435FC}" presName="hierChild5" presStyleCnt="0"/>
      <dgm:spPr/>
    </dgm:pt>
    <dgm:pt modelId="{2CDDD0C1-6CE8-4198-AE96-225ECA2CF263}" type="pres">
      <dgm:prSet presAssocID="{5F0BA564-258D-40A9-B6E1-83C81A25BE72}" presName="hierChild3" presStyleCnt="0"/>
      <dgm:spPr/>
    </dgm:pt>
    <dgm:pt modelId="{6F9FCF7A-433F-4BEC-8209-F786FB58BF3C}" type="pres">
      <dgm:prSet presAssocID="{F4A315FC-D622-49B3-9220-5BC49A6A9A3A}" presName="hierRoot1" presStyleCnt="0">
        <dgm:presLayoutVars>
          <dgm:hierBranch val="init"/>
        </dgm:presLayoutVars>
      </dgm:prSet>
      <dgm:spPr/>
    </dgm:pt>
    <dgm:pt modelId="{B66FE814-1302-4F07-843A-264D2D85824F}" type="pres">
      <dgm:prSet presAssocID="{F4A315FC-D622-49B3-9220-5BC49A6A9A3A}" presName="rootComposite1" presStyleCnt="0"/>
      <dgm:spPr/>
    </dgm:pt>
    <dgm:pt modelId="{92EB3BD0-8388-4DA7-84C1-E2205310ECA8}" type="pres">
      <dgm:prSet presAssocID="{F4A315FC-D622-49B3-9220-5BC49A6A9A3A}" presName="rootText1" presStyleLbl="node0" presStyleIdx="1" presStyleCnt="2" custScaleX="166551" custScaleY="82646" custLinFactNeighborX="-4909" custLinFactNeighborY="4602">
        <dgm:presLayoutVars>
          <dgm:chPref val="3"/>
        </dgm:presLayoutVars>
      </dgm:prSet>
      <dgm:spPr/>
    </dgm:pt>
    <dgm:pt modelId="{ADE9D360-D6CA-499B-84A2-ABDB06775ECE}" type="pres">
      <dgm:prSet presAssocID="{F4A315FC-D622-49B3-9220-5BC49A6A9A3A}" presName="rootConnector1" presStyleLbl="node1" presStyleIdx="0" presStyleCnt="0"/>
      <dgm:spPr/>
    </dgm:pt>
    <dgm:pt modelId="{62FAEBC5-B347-4248-827A-74B814BDECBB}" type="pres">
      <dgm:prSet presAssocID="{F4A315FC-D622-49B3-9220-5BC49A6A9A3A}" presName="hierChild2" presStyleCnt="0"/>
      <dgm:spPr/>
    </dgm:pt>
    <dgm:pt modelId="{F03F1009-6017-4F32-8AE6-19C01D76634A}" type="pres">
      <dgm:prSet presAssocID="{259561F4-1936-4CD8-88D1-920AB5FA2709}" presName="Name37" presStyleLbl="parChTrans1D2" presStyleIdx="3" presStyleCnt="6"/>
      <dgm:spPr/>
    </dgm:pt>
    <dgm:pt modelId="{8C156418-B163-4E2A-B4C1-3C9C58CF8C42}" type="pres">
      <dgm:prSet presAssocID="{26CE986A-C385-42FB-9BB6-4269D6C92D3C}" presName="hierRoot2" presStyleCnt="0">
        <dgm:presLayoutVars>
          <dgm:hierBranch val="init"/>
        </dgm:presLayoutVars>
      </dgm:prSet>
      <dgm:spPr/>
    </dgm:pt>
    <dgm:pt modelId="{BE156218-C7A6-4329-A349-D0026D99FED7}" type="pres">
      <dgm:prSet presAssocID="{26CE986A-C385-42FB-9BB6-4269D6C92D3C}" presName="rootComposite" presStyleCnt="0"/>
      <dgm:spPr/>
    </dgm:pt>
    <dgm:pt modelId="{4EED8D13-18C8-4CF8-ACC2-63FA00F94E9B}" type="pres">
      <dgm:prSet presAssocID="{26CE986A-C385-42FB-9BB6-4269D6C92D3C}" presName="rootText" presStyleLbl="node2" presStyleIdx="3" presStyleCnt="6">
        <dgm:presLayoutVars>
          <dgm:chPref val="3"/>
        </dgm:presLayoutVars>
      </dgm:prSet>
      <dgm:spPr/>
    </dgm:pt>
    <dgm:pt modelId="{630EE468-AFBB-4B95-9173-DBC935A59D43}" type="pres">
      <dgm:prSet presAssocID="{26CE986A-C385-42FB-9BB6-4269D6C92D3C}" presName="rootConnector" presStyleLbl="node2" presStyleIdx="3" presStyleCnt="6"/>
      <dgm:spPr/>
    </dgm:pt>
    <dgm:pt modelId="{74CA8494-1C96-4BFD-A4A7-8376358F77AC}" type="pres">
      <dgm:prSet presAssocID="{26CE986A-C385-42FB-9BB6-4269D6C92D3C}" presName="hierChild4" presStyleCnt="0"/>
      <dgm:spPr/>
    </dgm:pt>
    <dgm:pt modelId="{3B549ED2-7011-48EC-97AD-16CCF353E3A7}" type="pres">
      <dgm:prSet presAssocID="{20D0C751-D252-495A-A97A-278749B9959B}" presName="Name37" presStyleLbl="parChTrans1D3" presStyleIdx="9" presStyleCnt="18"/>
      <dgm:spPr/>
    </dgm:pt>
    <dgm:pt modelId="{2A9CFA76-59A7-4E7B-BAA7-FC16C2BBE940}" type="pres">
      <dgm:prSet presAssocID="{942B5C72-6A0F-4A69-9DA6-5E83C422ED90}" presName="hierRoot2" presStyleCnt="0">
        <dgm:presLayoutVars>
          <dgm:hierBranch val="init"/>
        </dgm:presLayoutVars>
      </dgm:prSet>
      <dgm:spPr/>
    </dgm:pt>
    <dgm:pt modelId="{96063864-2EA8-4912-92BC-0CC90F82E8B5}" type="pres">
      <dgm:prSet presAssocID="{942B5C72-6A0F-4A69-9DA6-5E83C422ED90}" presName="rootComposite" presStyleCnt="0"/>
      <dgm:spPr/>
    </dgm:pt>
    <dgm:pt modelId="{3140F01D-8F06-4E18-A6B1-0CD294F7D62F}" type="pres">
      <dgm:prSet presAssocID="{942B5C72-6A0F-4A69-9DA6-5E83C422ED90}" presName="rootText" presStyleLbl="node3" presStyleIdx="9" presStyleCnt="18">
        <dgm:presLayoutVars>
          <dgm:chPref val="3"/>
        </dgm:presLayoutVars>
      </dgm:prSet>
      <dgm:spPr/>
    </dgm:pt>
    <dgm:pt modelId="{14CC0A11-E7D8-4B33-AAE4-AE5A6A20A05A}" type="pres">
      <dgm:prSet presAssocID="{942B5C72-6A0F-4A69-9DA6-5E83C422ED90}" presName="rootConnector" presStyleLbl="node3" presStyleIdx="9" presStyleCnt="18"/>
      <dgm:spPr/>
    </dgm:pt>
    <dgm:pt modelId="{656213BF-F277-4985-9DC3-8C1FA9623CDF}" type="pres">
      <dgm:prSet presAssocID="{942B5C72-6A0F-4A69-9DA6-5E83C422ED90}" presName="hierChild4" presStyleCnt="0"/>
      <dgm:spPr/>
    </dgm:pt>
    <dgm:pt modelId="{AFA0ADB5-6C4E-40BF-AC4C-6AA464509D44}" type="pres">
      <dgm:prSet presAssocID="{942B5C72-6A0F-4A69-9DA6-5E83C422ED90}" presName="hierChild5" presStyleCnt="0"/>
      <dgm:spPr/>
    </dgm:pt>
    <dgm:pt modelId="{5C169886-4178-4F2E-920D-42DE1BAE27DB}" type="pres">
      <dgm:prSet presAssocID="{9C94AF35-5423-42AF-A199-5CE8933D0EFE}" presName="Name37" presStyleLbl="parChTrans1D3" presStyleIdx="10" presStyleCnt="18"/>
      <dgm:spPr/>
    </dgm:pt>
    <dgm:pt modelId="{2A64B8D7-FE94-4F0A-8820-BB9BB5AFA6F6}" type="pres">
      <dgm:prSet presAssocID="{FF7DEF77-8C81-4D5B-BC21-88E724682538}" presName="hierRoot2" presStyleCnt="0">
        <dgm:presLayoutVars>
          <dgm:hierBranch val="init"/>
        </dgm:presLayoutVars>
      </dgm:prSet>
      <dgm:spPr/>
    </dgm:pt>
    <dgm:pt modelId="{96ED97E1-C7A7-4A83-8B4E-C675163B112D}" type="pres">
      <dgm:prSet presAssocID="{FF7DEF77-8C81-4D5B-BC21-88E724682538}" presName="rootComposite" presStyleCnt="0"/>
      <dgm:spPr/>
    </dgm:pt>
    <dgm:pt modelId="{B848E632-C32F-4027-9F9F-EDF20BD89615}" type="pres">
      <dgm:prSet presAssocID="{FF7DEF77-8C81-4D5B-BC21-88E724682538}" presName="rootText" presStyleLbl="node3" presStyleIdx="10" presStyleCnt="18">
        <dgm:presLayoutVars>
          <dgm:chPref val="3"/>
        </dgm:presLayoutVars>
      </dgm:prSet>
      <dgm:spPr/>
    </dgm:pt>
    <dgm:pt modelId="{25B56A6C-CEA1-4268-8B87-E97385B1E380}" type="pres">
      <dgm:prSet presAssocID="{FF7DEF77-8C81-4D5B-BC21-88E724682538}" presName="rootConnector" presStyleLbl="node3" presStyleIdx="10" presStyleCnt="18"/>
      <dgm:spPr/>
    </dgm:pt>
    <dgm:pt modelId="{5B7C8C18-C9F2-4B0F-9A89-5CC87B73FED3}" type="pres">
      <dgm:prSet presAssocID="{FF7DEF77-8C81-4D5B-BC21-88E724682538}" presName="hierChild4" presStyleCnt="0"/>
      <dgm:spPr/>
    </dgm:pt>
    <dgm:pt modelId="{5579BF51-D91A-4FDE-AEDD-B7EAB0D9EFEB}" type="pres">
      <dgm:prSet presAssocID="{FF7DEF77-8C81-4D5B-BC21-88E724682538}" presName="hierChild5" presStyleCnt="0"/>
      <dgm:spPr/>
    </dgm:pt>
    <dgm:pt modelId="{BF47DF61-A965-4AE0-B5D5-44EDA0199089}" type="pres">
      <dgm:prSet presAssocID="{4C5EA458-C7E1-4FF9-AC52-07298FFEB7BD}" presName="Name37" presStyleLbl="parChTrans1D3" presStyleIdx="11" presStyleCnt="18"/>
      <dgm:spPr/>
    </dgm:pt>
    <dgm:pt modelId="{E4A551DA-FC70-4E82-A892-9117F06CC511}" type="pres">
      <dgm:prSet presAssocID="{9BD04DF8-9969-4711-94D0-EC08C558F364}" presName="hierRoot2" presStyleCnt="0">
        <dgm:presLayoutVars>
          <dgm:hierBranch val="init"/>
        </dgm:presLayoutVars>
      </dgm:prSet>
      <dgm:spPr/>
    </dgm:pt>
    <dgm:pt modelId="{ED7ED57D-C483-469B-BA94-EC594B3163B2}" type="pres">
      <dgm:prSet presAssocID="{9BD04DF8-9969-4711-94D0-EC08C558F364}" presName="rootComposite" presStyleCnt="0"/>
      <dgm:spPr/>
    </dgm:pt>
    <dgm:pt modelId="{B8C5A9B3-ED03-4CAC-9032-8CD1E595F103}" type="pres">
      <dgm:prSet presAssocID="{9BD04DF8-9969-4711-94D0-EC08C558F364}" presName="rootText" presStyleLbl="node3" presStyleIdx="11" presStyleCnt="18">
        <dgm:presLayoutVars>
          <dgm:chPref val="3"/>
        </dgm:presLayoutVars>
      </dgm:prSet>
      <dgm:spPr/>
    </dgm:pt>
    <dgm:pt modelId="{2916986A-ACB4-4AAA-9259-5D5DBE8099F9}" type="pres">
      <dgm:prSet presAssocID="{9BD04DF8-9969-4711-94D0-EC08C558F364}" presName="rootConnector" presStyleLbl="node3" presStyleIdx="11" presStyleCnt="18"/>
      <dgm:spPr/>
    </dgm:pt>
    <dgm:pt modelId="{F6FF9A95-9441-4264-AD9C-CD5F5FDE3F12}" type="pres">
      <dgm:prSet presAssocID="{9BD04DF8-9969-4711-94D0-EC08C558F364}" presName="hierChild4" presStyleCnt="0"/>
      <dgm:spPr/>
    </dgm:pt>
    <dgm:pt modelId="{4C70ED38-BB6A-4DBB-AC28-17F4CD3E5C9B}" type="pres">
      <dgm:prSet presAssocID="{9BD04DF8-9969-4711-94D0-EC08C558F364}" presName="hierChild5" presStyleCnt="0"/>
      <dgm:spPr/>
    </dgm:pt>
    <dgm:pt modelId="{6D61CE6E-B998-4C3C-A1E7-B84535078035}" type="pres">
      <dgm:prSet presAssocID="{C2EA6C1B-DE0D-4DC2-8841-8B992B84D64B}" presName="Name37" presStyleLbl="parChTrans1D3" presStyleIdx="12" presStyleCnt="18"/>
      <dgm:spPr/>
    </dgm:pt>
    <dgm:pt modelId="{70375867-8355-4A88-9CC4-651E351FD6FE}" type="pres">
      <dgm:prSet presAssocID="{9F09CEED-DCF0-472C-A248-E69EF8F4CA2D}" presName="hierRoot2" presStyleCnt="0">
        <dgm:presLayoutVars>
          <dgm:hierBranch val="init"/>
        </dgm:presLayoutVars>
      </dgm:prSet>
      <dgm:spPr/>
    </dgm:pt>
    <dgm:pt modelId="{C713A5CD-564C-4D06-A30F-8CEC74B7D76E}" type="pres">
      <dgm:prSet presAssocID="{9F09CEED-DCF0-472C-A248-E69EF8F4CA2D}" presName="rootComposite" presStyleCnt="0"/>
      <dgm:spPr/>
    </dgm:pt>
    <dgm:pt modelId="{BB71B22D-BB60-40C3-A160-640BE95336A3}" type="pres">
      <dgm:prSet presAssocID="{9F09CEED-DCF0-472C-A248-E69EF8F4CA2D}" presName="rootText" presStyleLbl="node3" presStyleIdx="12" presStyleCnt="18">
        <dgm:presLayoutVars>
          <dgm:chPref val="3"/>
        </dgm:presLayoutVars>
      </dgm:prSet>
      <dgm:spPr/>
    </dgm:pt>
    <dgm:pt modelId="{649716DE-9D8B-47CD-9C57-E2B10AEB47CD}" type="pres">
      <dgm:prSet presAssocID="{9F09CEED-DCF0-472C-A248-E69EF8F4CA2D}" presName="rootConnector" presStyleLbl="node3" presStyleIdx="12" presStyleCnt="18"/>
      <dgm:spPr/>
    </dgm:pt>
    <dgm:pt modelId="{F02096AD-FCFE-4DCA-8469-1403F9252F57}" type="pres">
      <dgm:prSet presAssocID="{9F09CEED-DCF0-472C-A248-E69EF8F4CA2D}" presName="hierChild4" presStyleCnt="0"/>
      <dgm:spPr/>
    </dgm:pt>
    <dgm:pt modelId="{39A84468-FC39-42B0-AD81-AFD69B45C8E0}" type="pres">
      <dgm:prSet presAssocID="{9F09CEED-DCF0-472C-A248-E69EF8F4CA2D}" presName="hierChild5" presStyleCnt="0"/>
      <dgm:spPr/>
    </dgm:pt>
    <dgm:pt modelId="{A1284873-6274-4F0F-99AE-11D313E69DF2}" type="pres">
      <dgm:prSet presAssocID="{1CFD0F1D-0F2A-47BC-BE11-39DD226FF66D}" presName="Name37" presStyleLbl="parChTrans1D3" presStyleIdx="13" presStyleCnt="18"/>
      <dgm:spPr/>
    </dgm:pt>
    <dgm:pt modelId="{DAA9B1DA-2F6F-4881-88CA-1AAA80376A09}" type="pres">
      <dgm:prSet presAssocID="{A7767806-5A21-46E5-8C16-1C11745EE0C4}" presName="hierRoot2" presStyleCnt="0">
        <dgm:presLayoutVars>
          <dgm:hierBranch val="init"/>
        </dgm:presLayoutVars>
      </dgm:prSet>
      <dgm:spPr/>
    </dgm:pt>
    <dgm:pt modelId="{DFA9EA2C-02BB-4C94-BE1B-ED89BE1935DE}" type="pres">
      <dgm:prSet presAssocID="{A7767806-5A21-46E5-8C16-1C11745EE0C4}" presName="rootComposite" presStyleCnt="0"/>
      <dgm:spPr/>
    </dgm:pt>
    <dgm:pt modelId="{514C8678-18C7-4727-9D9C-6030B2D2289F}" type="pres">
      <dgm:prSet presAssocID="{A7767806-5A21-46E5-8C16-1C11745EE0C4}" presName="rootText" presStyleLbl="node3" presStyleIdx="13" presStyleCnt="18">
        <dgm:presLayoutVars>
          <dgm:chPref val="3"/>
        </dgm:presLayoutVars>
      </dgm:prSet>
      <dgm:spPr/>
    </dgm:pt>
    <dgm:pt modelId="{0EB324A8-0648-41BB-BAFD-26F0FE8E5BC1}" type="pres">
      <dgm:prSet presAssocID="{A7767806-5A21-46E5-8C16-1C11745EE0C4}" presName="rootConnector" presStyleLbl="node3" presStyleIdx="13" presStyleCnt="18"/>
      <dgm:spPr/>
    </dgm:pt>
    <dgm:pt modelId="{07A6006A-4294-4BEA-AEA0-48EF25AE22C4}" type="pres">
      <dgm:prSet presAssocID="{A7767806-5A21-46E5-8C16-1C11745EE0C4}" presName="hierChild4" presStyleCnt="0"/>
      <dgm:spPr/>
    </dgm:pt>
    <dgm:pt modelId="{E2CEA4E5-AD6E-496B-ADE3-1A88BD18F04F}" type="pres">
      <dgm:prSet presAssocID="{A7767806-5A21-46E5-8C16-1C11745EE0C4}" presName="hierChild5" presStyleCnt="0"/>
      <dgm:spPr/>
    </dgm:pt>
    <dgm:pt modelId="{6ADB469A-0252-4DA2-9991-1A52C133E718}" type="pres">
      <dgm:prSet presAssocID="{26CE986A-C385-42FB-9BB6-4269D6C92D3C}" presName="hierChild5" presStyleCnt="0"/>
      <dgm:spPr/>
    </dgm:pt>
    <dgm:pt modelId="{7071668E-6E49-479E-99F2-18D80885AB85}" type="pres">
      <dgm:prSet presAssocID="{D1CBF552-AA60-4165-BDD7-D550F2ACD6D6}" presName="Name37" presStyleLbl="parChTrans1D2" presStyleIdx="4" presStyleCnt="6"/>
      <dgm:spPr/>
    </dgm:pt>
    <dgm:pt modelId="{FC341237-71A5-4469-A663-E5D82E8C6165}" type="pres">
      <dgm:prSet presAssocID="{5B14944F-BE37-4EEC-874A-865C5F9698C2}" presName="hierRoot2" presStyleCnt="0">
        <dgm:presLayoutVars>
          <dgm:hierBranch val="init"/>
        </dgm:presLayoutVars>
      </dgm:prSet>
      <dgm:spPr/>
    </dgm:pt>
    <dgm:pt modelId="{F87D9FE4-6345-46A2-B792-7BFEA791D76F}" type="pres">
      <dgm:prSet presAssocID="{5B14944F-BE37-4EEC-874A-865C5F9698C2}" presName="rootComposite" presStyleCnt="0"/>
      <dgm:spPr/>
    </dgm:pt>
    <dgm:pt modelId="{D66CF6EF-CEE5-48E2-BCA1-A60B388AE95D}" type="pres">
      <dgm:prSet presAssocID="{5B14944F-BE37-4EEC-874A-865C5F9698C2}" presName="rootText" presStyleLbl="node2" presStyleIdx="4" presStyleCnt="6">
        <dgm:presLayoutVars>
          <dgm:chPref val="3"/>
        </dgm:presLayoutVars>
      </dgm:prSet>
      <dgm:spPr/>
    </dgm:pt>
    <dgm:pt modelId="{69B43480-D401-4F5A-AF5A-923056710DBC}" type="pres">
      <dgm:prSet presAssocID="{5B14944F-BE37-4EEC-874A-865C5F9698C2}" presName="rootConnector" presStyleLbl="node2" presStyleIdx="4" presStyleCnt="6"/>
      <dgm:spPr/>
    </dgm:pt>
    <dgm:pt modelId="{FBBA5137-859C-49B8-96D4-2F3C3D65E2AE}" type="pres">
      <dgm:prSet presAssocID="{5B14944F-BE37-4EEC-874A-865C5F9698C2}" presName="hierChild4" presStyleCnt="0"/>
      <dgm:spPr/>
    </dgm:pt>
    <dgm:pt modelId="{98DE8A4A-7167-4536-ADD8-D68CAD4309FB}" type="pres">
      <dgm:prSet presAssocID="{B4FF5F97-F6D8-4A52-96E9-C2908DA1682D}" presName="Name37" presStyleLbl="parChTrans1D3" presStyleIdx="14" presStyleCnt="18"/>
      <dgm:spPr/>
    </dgm:pt>
    <dgm:pt modelId="{6A69CEAB-602E-4A22-85DF-5C912A39C5F5}" type="pres">
      <dgm:prSet presAssocID="{EDC204DA-3A53-404B-84B0-E0F9E6B3A21B}" presName="hierRoot2" presStyleCnt="0">
        <dgm:presLayoutVars>
          <dgm:hierBranch val="init"/>
        </dgm:presLayoutVars>
      </dgm:prSet>
      <dgm:spPr/>
    </dgm:pt>
    <dgm:pt modelId="{6A67A78F-DED6-4C70-803D-9129667E2C7A}" type="pres">
      <dgm:prSet presAssocID="{EDC204DA-3A53-404B-84B0-E0F9E6B3A21B}" presName="rootComposite" presStyleCnt="0"/>
      <dgm:spPr/>
    </dgm:pt>
    <dgm:pt modelId="{3E816B74-D28E-48A2-9DA2-184981B58C32}" type="pres">
      <dgm:prSet presAssocID="{EDC204DA-3A53-404B-84B0-E0F9E6B3A21B}" presName="rootText" presStyleLbl="node3" presStyleIdx="14" presStyleCnt="18">
        <dgm:presLayoutVars>
          <dgm:chPref val="3"/>
        </dgm:presLayoutVars>
      </dgm:prSet>
      <dgm:spPr/>
    </dgm:pt>
    <dgm:pt modelId="{7FD81A1A-AE9A-43D7-B986-BD59436B7A45}" type="pres">
      <dgm:prSet presAssocID="{EDC204DA-3A53-404B-84B0-E0F9E6B3A21B}" presName="rootConnector" presStyleLbl="node3" presStyleIdx="14" presStyleCnt="18"/>
      <dgm:spPr/>
    </dgm:pt>
    <dgm:pt modelId="{BFC4847A-C2B9-4BCC-8CBD-AA12BCC6E575}" type="pres">
      <dgm:prSet presAssocID="{EDC204DA-3A53-404B-84B0-E0F9E6B3A21B}" presName="hierChild4" presStyleCnt="0"/>
      <dgm:spPr/>
    </dgm:pt>
    <dgm:pt modelId="{7517DE1C-5691-4FBB-9F8F-9E8FAD7ABB7B}" type="pres">
      <dgm:prSet presAssocID="{EDC204DA-3A53-404B-84B0-E0F9E6B3A21B}" presName="hierChild5" presStyleCnt="0"/>
      <dgm:spPr/>
    </dgm:pt>
    <dgm:pt modelId="{3B3ECC90-734B-4B6C-AFC0-20DA5044FAC7}" type="pres">
      <dgm:prSet presAssocID="{C345461E-1CEC-4AC8-9A79-235873647B38}" presName="Name37" presStyleLbl="parChTrans1D3" presStyleIdx="15" presStyleCnt="18"/>
      <dgm:spPr/>
    </dgm:pt>
    <dgm:pt modelId="{C3AB2AF6-D628-4864-A030-FC64BB044CF8}" type="pres">
      <dgm:prSet presAssocID="{6AA4FAEB-C43D-4B0F-97C5-1812F5CAA0B0}" presName="hierRoot2" presStyleCnt="0">
        <dgm:presLayoutVars>
          <dgm:hierBranch val="init"/>
        </dgm:presLayoutVars>
      </dgm:prSet>
      <dgm:spPr/>
    </dgm:pt>
    <dgm:pt modelId="{80E92B91-DE76-4B7C-9FB8-3F870453284B}" type="pres">
      <dgm:prSet presAssocID="{6AA4FAEB-C43D-4B0F-97C5-1812F5CAA0B0}" presName="rootComposite" presStyleCnt="0"/>
      <dgm:spPr/>
    </dgm:pt>
    <dgm:pt modelId="{CAF71797-772D-4BAE-955E-20B804BE633A}" type="pres">
      <dgm:prSet presAssocID="{6AA4FAEB-C43D-4B0F-97C5-1812F5CAA0B0}" presName="rootText" presStyleLbl="node3" presStyleIdx="15" presStyleCnt="18">
        <dgm:presLayoutVars>
          <dgm:chPref val="3"/>
        </dgm:presLayoutVars>
      </dgm:prSet>
      <dgm:spPr/>
    </dgm:pt>
    <dgm:pt modelId="{C4CC0F32-06B2-4797-B7EC-2F7CABF5B429}" type="pres">
      <dgm:prSet presAssocID="{6AA4FAEB-C43D-4B0F-97C5-1812F5CAA0B0}" presName="rootConnector" presStyleLbl="node3" presStyleIdx="15" presStyleCnt="18"/>
      <dgm:spPr/>
    </dgm:pt>
    <dgm:pt modelId="{2091095C-C712-464D-B7B1-0D0A050C625C}" type="pres">
      <dgm:prSet presAssocID="{6AA4FAEB-C43D-4B0F-97C5-1812F5CAA0B0}" presName="hierChild4" presStyleCnt="0"/>
      <dgm:spPr/>
    </dgm:pt>
    <dgm:pt modelId="{7D3FF0E5-2970-4814-BA36-603C28FE9810}" type="pres">
      <dgm:prSet presAssocID="{6AA4FAEB-C43D-4B0F-97C5-1812F5CAA0B0}" presName="hierChild5" presStyleCnt="0"/>
      <dgm:spPr/>
    </dgm:pt>
    <dgm:pt modelId="{3355E103-1248-443F-9FD3-E0FCF6EC019E}" type="pres">
      <dgm:prSet presAssocID="{5B14944F-BE37-4EEC-874A-865C5F9698C2}" presName="hierChild5" presStyleCnt="0"/>
      <dgm:spPr/>
    </dgm:pt>
    <dgm:pt modelId="{31174C38-A88D-474E-BAD7-F09C2CFB7D71}" type="pres">
      <dgm:prSet presAssocID="{67E9CFBA-1AD0-4BAC-987E-8434E03BAEC2}" presName="Name37" presStyleLbl="parChTrans1D2" presStyleIdx="5" presStyleCnt="6"/>
      <dgm:spPr/>
    </dgm:pt>
    <dgm:pt modelId="{676D4660-2443-48C9-8361-C62EF2ABFC47}" type="pres">
      <dgm:prSet presAssocID="{9F2684FA-8393-487B-A24F-0009BBFF42CE}" presName="hierRoot2" presStyleCnt="0">
        <dgm:presLayoutVars>
          <dgm:hierBranch val="init"/>
        </dgm:presLayoutVars>
      </dgm:prSet>
      <dgm:spPr/>
    </dgm:pt>
    <dgm:pt modelId="{8B35C3CC-52B2-427A-BA51-AA27E6A83613}" type="pres">
      <dgm:prSet presAssocID="{9F2684FA-8393-487B-A24F-0009BBFF42CE}" presName="rootComposite" presStyleCnt="0"/>
      <dgm:spPr/>
    </dgm:pt>
    <dgm:pt modelId="{B968F5B7-DFDB-4E0B-96CD-11ECD64ECFB9}" type="pres">
      <dgm:prSet presAssocID="{9F2684FA-8393-487B-A24F-0009BBFF42CE}" presName="rootText" presStyleLbl="node2" presStyleIdx="5" presStyleCnt="6">
        <dgm:presLayoutVars>
          <dgm:chPref val="3"/>
        </dgm:presLayoutVars>
      </dgm:prSet>
      <dgm:spPr/>
    </dgm:pt>
    <dgm:pt modelId="{FF846BFA-480D-4D52-AB54-2A52326AAACE}" type="pres">
      <dgm:prSet presAssocID="{9F2684FA-8393-487B-A24F-0009BBFF42CE}" presName="rootConnector" presStyleLbl="node2" presStyleIdx="5" presStyleCnt="6"/>
      <dgm:spPr/>
    </dgm:pt>
    <dgm:pt modelId="{A2BD7E78-CC3E-446D-996B-A95A9407C239}" type="pres">
      <dgm:prSet presAssocID="{9F2684FA-8393-487B-A24F-0009BBFF42CE}" presName="hierChild4" presStyleCnt="0"/>
      <dgm:spPr/>
    </dgm:pt>
    <dgm:pt modelId="{071ED50B-B072-49D4-B6B1-DB462016362A}" type="pres">
      <dgm:prSet presAssocID="{947F748F-D89F-4B41-8BAF-43E3B061E589}" presName="Name37" presStyleLbl="parChTrans1D3" presStyleIdx="16" presStyleCnt="18"/>
      <dgm:spPr/>
    </dgm:pt>
    <dgm:pt modelId="{F8FB9736-EAD8-4CF0-AB0C-FF9E50663844}" type="pres">
      <dgm:prSet presAssocID="{EB4960E5-A3C5-4341-82F4-D9028E2BB88D}" presName="hierRoot2" presStyleCnt="0">
        <dgm:presLayoutVars>
          <dgm:hierBranch val="init"/>
        </dgm:presLayoutVars>
      </dgm:prSet>
      <dgm:spPr/>
    </dgm:pt>
    <dgm:pt modelId="{FCD186BF-CAA8-450C-99DB-0B2856AC77AF}" type="pres">
      <dgm:prSet presAssocID="{EB4960E5-A3C5-4341-82F4-D9028E2BB88D}" presName="rootComposite" presStyleCnt="0"/>
      <dgm:spPr/>
    </dgm:pt>
    <dgm:pt modelId="{748AE89E-DE0D-4F74-8837-2BFD1E871696}" type="pres">
      <dgm:prSet presAssocID="{EB4960E5-A3C5-4341-82F4-D9028E2BB88D}" presName="rootText" presStyleLbl="node3" presStyleIdx="16" presStyleCnt="18">
        <dgm:presLayoutVars>
          <dgm:chPref val="3"/>
        </dgm:presLayoutVars>
      </dgm:prSet>
      <dgm:spPr/>
    </dgm:pt>
    <dgm:pt modelId="{917D4A5C-3F38-463B-BD86-CB48AEFCA465}" type="pres">
      <dgm:prSet presAssocID="{EB4960E5-A3C5-4341-82F4-D9028E2BB88D}" presName="rootConnector" presStyleLbl="node3" presStyleIdx="16" presStyleCnt="18"/>
      <dgm:spPr/>
    </dgm:pt>
    <dgm:pt modelId="{25549356-85A7-435F-9011-525A618C8939}" type="pres">
      <dgm:prSet presAssocID="{EB4960E5-A3C5-4341-82F4-D9028E2BB88D}" presName="hierChild4" presStyleCnt="0"/>
      <dgm:spPr/>
    </dgm:pt>
    <dgm:pt modelId="{FBEBD30C-F7B7-48AA-B6B7-BBD59FB9D59F}" type="pres">
      <dgm:prSet presAssocID="{FAECC17C-5839-4CA3-B024-C70C343A1D79}" presName="Name37" presStyleLbl="parChTrans1D4" presStyleIdx="0" presStyleCnt="4"/>
      <dgm:spPr/>
    </dgm:pt>
    <dgm:pt modelId="{3F1A266F-DD12-4C9C-A05B-39738FC32D7A}" type="pres">
      <dgm:prSet presAssocID="{B7D26279-F725-4A45-A3C5-1855B334AB0D}" presName="hierRoot2" presStyleCnt="0">
        <dgm:presLayoutVars>
          <dgm:hierBranch val="init"/>
        </dgm:presLayoutVars>
      </dgm:prSet>
      <dgm:spPr/>
    </dgm:pt>
    <dgm:pt modelId="{CE8E3E63-AB13-41C2-9AA4-9F75AD758BEB}" type="pres">
      <dgm:prSet presAssocID="{B7D26279-F725-4A45-A3C5-1855B334AB0D}" presName="rootComposite" presStyleCnt="0"/>
      <dgm:spPr/>
    </dgm:pt>
    <dgm:pt modelId="{D9872B6B-B7B8-4030-B271-D5931B9E5EE0}" type="pres">
      <dgm:prSet presAssocID="{B7D26279-F725-4A45-A3C5-1855B334AB0D}" presName="rootText" presStyleLbl="node4" presStyleIdx="0" presStyleCnt="4">
        <dgm:presLayoutVars>
          <dgm:chPref val="3"/>
        </dgm:presLayoutVars>
      </dgm:prSet>
      <dgm:spPr/>
    </dgm:pt>
    <dgm:pt modelId="{A0BDE63B-BCC5-442E-BA63-D40C789BDEED}" type="pres">
      <dgm:prSet presAssocID="{B7D26279-F725-4A45-A3C5-1855B334AB0D}" presName="rootConnector" presStyleLbl="node4" presStyleIdx="0" presStyleCnt="4"/>
      <dgm:spPr/>
    </dgm:pt>
    <dgm:pt modelId="{C90EB0C8-B633-4BCE-A775-5E1894379D26}" type="pres">
      <dgm:prSet presAssocID="{B7D26279-F725-4A45-A3C5-1855B334AB0D}" presName="hierChild4" presStyleCnt="0"/>
      <dgm:spPr/>
    </dgm:pt>
    <dgm:pt modelId="{99564B29-F862-4660-B926-DA0237D4FD78}" type="pres">
      <dgm:prSet presAssocID="{B7D26279-F725-4A45-A3C5-1855B334AB0D}" presName="hierChild5" presStyleCnt="0"/>
      <dgm:spPr/>
    </dgm:pt>
    <dgm:pt modelId="{824A8FEE-9D4C-4E0C-90E8-6376D03788A3}" type="pres">
      <dgm:prSet presAssocID="{EB4960E5-A3C5-4341-82F4-D9028E2BB88D}" presName="hierChild5" presStyleCnt="0"/>
      <dgm:spPr/>
    </dgm:pt>
    <dgm:pt modelId="{2BB92C60-0BD6-4582-8787-04599928034B}" type="pres">
      <dgm:prSet presAssocID="{03A3391F-522C-4372-8327-AB8454977EEC}" presName="Name37" presStyleLbl="parChTrans1D3" presStyleIdx="17" presStyleCnt="18"/>
      <dgm:spPr/>
    </dgm:pt>
    <dgm:pt modelId="{E524292E-8FD9-426E-A410-9B9B535A21C4}" type="pres">
      <dgm:prSet presAssocID="{F4CF5717-3E93-4570-BC07-3C61F65329F0}" presName="hierRoot2" presStyleCnt="0">
        <dgm:presLayoutVars>
          <dgm:hierBranch val="init"/>
        </dgm:presLayoutVars>
      </dgm:prSet>
      <dgm:spPr/>
    </dgm:pt>
    <dgm:pt modelId="{5B3FE2A4-2219-4A37-84E9-74C6CC3E2127}" type="pres">
      <dgm:prSet presAssocID="{F4CF5717-3E93-4570-BC07-3C61F65329F0}" presName="rootComposite" presStyleCnt="0"/>
      <dgm:spPr/>
    </dgm:pt>
    <dgm:pt modelId="{A9A4524E-053B-4D0F-8EDC-F2487DFA42F2}" type="pres">
      <dgm:prSet presAssocID="{F4CF5717-3E93-4570-BC07-3C61F65329F0}" presName="rootText" presStyleLbl="node3" presStyleIdx="17" presStyleCnt="18">
        <dgm:presLayoutVars>
          <dgm:chPref val="3"/>
        </dgm:presLayoutVars>
      </dgm:prSet>
      <dgm:spPr/>
    </dgm:pt>
    <dgm:pt modelId="{5FF3AA6F-B451-43D9-8DEB-2FA329B18E07}" type="pres">
      <dgm:prSet presAssocID="{F4CF5717-3E93-4570-BC07-3C61F65329F0}" presName="rootConnector" presStyleLbl="node3" presStyleIdx="17" presStyleCnt="18"/>
      <dgm:spPr/>
    </dgm:pt>
    <dgm:pt modelId="{16C7FD8B-D260-479C-8D09-BB2BE4F387BD}" type="pres">
      <dgm:prSet presAssocID="{F4CF5717-3E93-4570-BC07-3C61F65329F0}" presName="hierChild4" presStyleCnt="0"/>
      <dgm:spPr/>
    </dgm:pt>
    <dgm:pt modelId="{D0FB9D80-D907-430D-BBFA-C212221D89CB}" type="pres">
      <dgm:prSet presAssocID="{45787AAA-AF90-4170-9B2D-F154E068D922}" presName="Name37" presStyleLbl="parChTrans1D4" presStyleIdx="1" presStyleCnt="4"/>
      <dgm:spPr/>
    </dgm:pt>
    <dgm:pt modelId="{4F5635A2-F53C-4CC1-A3F3-1F8CA8A1920B}" type="pres">
      <dgm:prSet presAssocID="{293D9FA0-61CE-4289-86D4-9564CB1DAACB}" presName="hierRoot2" presStyleCnt="0">
        <dgm:presLayoutVars>
          <dgm:hierBranch val="init"/>
        </dgm:presLayoutVars>
      </dgm:prSet>
      <dgm:spPr/>
    </dgm:pt>
    <dgm:pt modelId="{6A2A1D76-87BE-4676-B4B7-EB4FD87CC29B}" type="pres">
      <dgm:prSet presAssocID="{293D9FA0-61CE-4289-86D4-9564CB1DAACB}" presName="rootComposite" presStyleCnt="0"/>
      <dgm:spPr/>
    </dgm:pt>
    <dgm:pt modelId="{4C2DC4FF-71D8-4E06-B299-12DE709C1B1E}" type="pres">
      <dgm:prSet presAssocID="{293D9FA0-61CE-4289-86D4-9564CB1DAACB}" presName="rootText" presStyleLbl="node4" presStyleIdx="1" presStyleCnt="4">
        <dgm:presLayoutVars>
          <dgm:chPref val="3"/>
        </dgm:presLayoutVars>
      </dgm:prSet>
      <dgm:spPr/>
    </dgm:pt>
    <dgm:pt modelId="{FAA5C0DD-1B85-493A-AD98-EA64662F1A3E}" type="pres">
      <dgm:prSet presAssocID="{293D9FA0-61CE-4289-86D4-9564CB1DAACB}" presName="rootConnector" presStyleLbl="node4" presStyleIdx="1" presStyleCnt="4"/>
      <dgm:spPr/>
    </dgm:pt>
    <dgm:pt modelId="{EB0D38C1-F62D-43DB-80E2-761FA217908E}" type="pres">
      <dgm:prSet presAssocID="{293D9FA0-61CE-4289-86D4-9564CB1DAACB}" presName="hierChild4" presStyleCnt="0"/>
      <dgm:spPr/>
    </dgm:pt>
    <dgm:pt modelId="{E1B40CC5-A2E8-427A-BCE7-ED20E8771EDC}" type="pres">
      <dgm:prSet presAssocID="{293D9FA0-61CE-4289-86D4-9564CB1DAACB}" presName="hierChild5" presStyleCnt="0"/>
      <dgm:spPr/>
    </dgm:pt>
    <dgm:pt modelId="{E65BE3C3-BF6B-4C5A-B6FC-742C766E374F}" type="pres">
      <dgm:prSet presAssocID="{17DBA9A9-F471-4EED-8F59-D06047EEB7CE}" presName="Name37" presStyleLbl="parChTrans1D4" presStyleIdx="2" presStyleCnt="4"/>
      <dgm:spPr/>
    </dgm:pt>
    <dgm:pt modelId="{059789F0-DD9F-458C-8E54-B90996CFEF22}" type="pres">
      <dgm:prSet presAssocID="{FC71575C-6FC5-4F30-AED2-7200EFBEF4F4}" presName="hierRoot2" presStyleCnt="0">
        <dgm:presLayoutVars>
          <dgm:hierBranch val="init"/>
        </dgm:presLayoutVars>
      </dgm:prSet>
      <dgm:spPr/>
    </dgm:pt>
    <dgm:pt modelId="{BBDF7FBA-28C0-40C8-9CE5-F9CCC3B06681}" type="pres">
      <dgm:prSet presAssocID="{FC71575C-6FC5-4F30-AED2-7200EFBEF4F4}" presName="rootComposite" presStyleCnt="0"/>
      <dgm:spPr/>
    </dgm:pt>
    <dgm:pt modelId="{FA407BDA-9AB7-4763-9C2A-934B42FACE27}" type="pres">
      <dgm:prSet presAssocID="{FC71575C-6FC5-4F30-AED2-7200EFBEF4F4}" presName="rootText" presStyleLbl="node4" presStyleIdx="2" presStyleCnt="4">
        <dgm:presLayoutVars>
          <dgm:chPref val="3"/>
        </dgm:presLayoutVars>
      </dgm:prSet>
      <dgm:spPr/>
    </dgm:pt>
    <dgm:pt modelId="{49A7E1C7-8AC6-4A14-9691-79A6FB9D2973}" type="pres">
      <dgm:prSet presAssocID="{FC71575C-6FC5-4F30-AED2-7200EFBEF4F4}" presName="rootConnector" presStyleLbl="node4" presStyleIdx="2" presStyleCnt="4"/>
      <dgm:spPr/>
    </dgm:pt>
    <dgm:pt modelId="{4A70F2E3-74C2-46D7-B497-A10354E62D26}" type="pres">
      <dgm:prSet presAssocID="{FC71575C-6FC5-4F30-AED2-7200EFBEF4F4}" presName="hierChild4" presStyleCnt="0"/>
      <dgm:spPr/>
    </dgm:pt>
    <dgm:pt modelId="{BAE0623D-CFB1-4B70-A066-81FC7439FA9C}" type="pres">
      <dgm:prSet presAssocID="{12913518-45C2-4760-B187-734A53A3F8E2}" presName="Name37" presStyleLbl="parChTrans1D4" presStyleIdx="3" presStyleCnt="4"/>
      <dgm:spPr/>
    </dgm:pt>
    <dgm:pt modelId="{6E2D1AB7-932B-455F-9AE3-72642215C2CD}" type="pres">
      <dgm:prSet presAssocID="{145D6D96-171D-445A-85EB-0AF70BC0CA40}" presName="hierRoot2" presStyleCnt="0">
        <dgm:presLayoutVars>
          <dgm:hierBranch val="init"/>
        </dgm:presLayoutVars>
      </dgm:prSet>
      <dgm:spPr/>
    </dgm:pt>
    <dgm:pt modelId="{6CD4F5A6-56B4-4409-9ABC-4C134A8644EF}" type="pres">
      <dgm:prSet presAssocID="{145D6D96-171D-445A-85EB-0AF70BC0CA40}" presName="rootComposite" presStyleCnt="0"/>
      <dgm:spPr/>
    </dgm:pt>
    <dgm:pt modelId="{2165CB7E-F912-421C-BC1F-E652A2A14131}" type="pres">
      <dgm:prSet presAssocID="{145D6D96-171D-445A-85EB-0AF70BC0CA40}" presName="rootText" presStyleLbl="node4" presStyleIdx="3" presStyleCnt="4" custScaleX="99431" custScaleY="128916">
        <dgm:presLayoutVars>
          <dgm:chPref val="3"/>
        </dgm:presLayoutVars>
      </dgm:prSet>
      <dgm:spPr/>
    </dgm:pt>
    <dgm:pt modelId="{707B54D3-4F76-400B-9CC9-8601A47FD0F3}" type="pres">
      <dgm:prSet presAssocID="{145D6D96-171D-445A-85EB-0AF70BC0CA40}" presName="rootConnector" presStyleLbl="node4" presStyleIdx="3" presStyleCnt="4"/>
      <dgm:spPr/>
    </dgm:pt>
    <dgm:pt modelId="{E2B1FACB-A0A6-4E7D-979F-DCC31ADCD4D6}" type="pres">
      <dgm:prSet presAssocID="{145D6D96-171D-445A-85EB-0AF70BC0CA40}" presName="hierChild4" presStyleCnt="0"/>
      <dgm:spPr/>
    </dgm:pt>
    <dgm:pt modelId="{A97C6853-28B1-42CB-93C1-D2AD29BE3263}" type="pres">
      <dgm:prSet presAssocID="{145D6D96-171D-445A-85EB-0AF70BC0CA40}" presName="hierChild5" presStyleCnt="0"/>
      <dgm:spPr/>
    </dgm:pt>
    <dgm:pt modelId="{4621EA04-0204-4A8E-8DA2-D3AC61966E2C}" type="pres">
      <dgm:prSet presAssocID="{FC71575C-6FC5-4F30-AED2-7200EFBEF4F4}" presName="hierChild5" presStyleCnt="0"/>
      <dgm:spPr/>
    </dgm:pt>
    <dgm:pt modelId="{81A8F89F-60C4-449C-89A9-0760CC205D98}" type="pres">
      <dgm:prSet presAssocID="{F4CF5717-3E93-4570-BC07-3C61F65329F0}" presName="hierChild5" presStyleCnt="0"/>
      <dgm:spPr/>
    </dgm:pt>
    <dgm:pt modelId="{EB3053E8-4880-4A31-98CA-CF38E4C44FFA}" type="pres">
      <dgm:prSet presAssocID="{9F2684FA-8393-487B-A24F-0009BBFF42CE}" presName="hierChild5" presStyleCnt="0"/>
      <dgm:spPr/>
    </dgm:pt>
    <dgm:pt modelId="{C5CDB839-2EFB-44C1-8E37-8D8EB66EB27D}" type="pres">
      <dgm:prSet presAssocID="{F4A315FC-D622-49B3-9220-5BC49A6A9A3A}" presName="hierChild3" presStyleCnt="0"/>
      <dgm:spPr/>
    </dgm:pt>
  </dgm:ptLst>
  <dgm:cxnLst>
    <dgm:cxn modelId="{9F14AE03-DF83-4E24-817C-0673CE271F64}" type="presOf" srcId="{809A44F4-089A-4012-9A5D-56B8631F0863}" destId="{E43B111A-527D-41B0-A22D-B631853D907A}" srcOrd="0" destOrd="0" presId="urn:microsoft.com/office/officeart/2005/8/layout/orgChart1"/>
    <dgm:cxn modelId="{E5630A04-C6D2-4C77-99DA-AEF66131D6CC}" type="presOf" srcId="{F934A5B4-AF2E-49CD-8588-B4855D4EC807}" destId="{96ACC8FD-D388-47C2-B845-6FA0BE9B346F}" srcOrd="1" destOrd="0" presId="urn:microsoft.com/office/officeart/2005/8/layout/orgChart1"/>
    <dgm:cxn modelId="{0A1FF606-63DA-419D-8921-1CA64472FA90}" type="presOf" srcId="{5B14944F-BE37-4EEC-874A-865C5F9698C2}" destId="{69B43480-D401-4F5A-AF5A-923056710DBC}" srcOrd="1" destOrd="0" presId="urn:microsoft.com/office/officeart/2005/8/layout/orgChart1"/>
    <dgm:cxn modelId="{BC56FE06-FF77-4827-9F9F-C780B17F3573}" srcId="{EB07DAEE-5B8F-4143-9E45-7CF5D06EB600}" destId="{E2D6CAFC-446B-4857-BCF5-BFD2A196BF92}" srcOrd="1" destOrd="0" parTransId="{FAB378AF-C1F6-471B-92C4-4DA4FB52D6F7}" sibTransId="{543E8893-1BD2-4B56-8013-BC077B80220E}"/>
    <dgm:cxn modelId="{A090E508-387C-446B-8EB8-7E3D4347C93D}" type="presOf" srcId="{FC71575C-6FC5-4F30-AED2-7200EFBEF4F4}" destId="{FA407BDA-9AB7-4763-9C2A-934B42FACE27}" srcOrd="0" destOrd="0" presId="urn:microsoft.com/office/officeart/2005/8/layout/orgChart1"/>
    <dgm:cxn modelId="{89026D09-6376-4F9A-A1B8-7A2032E3A5C2}" type="presOf" srcId="{42F0C68B-DF90-4FC3-B5E8-0E24357CB421}" destId="{2494A621-A2E6-40A6-833B-44163E59A0B9}" srcOrd="0" destOrd="0" presId="urn:microsoft.com/office/officeart/2005/8/layout/orgChart1"/>
    <dgm:cxn modelId="{95929A0A-3C34-47A8-AFC5-63680DFC5E81}" type="presOf" srcId="{B4FF5F97-F6D8-4A52-96E9-C2908DA1682D}" destId="{98DE8A4A-7167-4536-ADD8-D68CAD4309FB}" srcOrd="0" destOrd="0" presId="urn:microsoft.com/office/officeart/2005/8/layout/orgChart1"/>
    <dgm:cxn modelId="{E0AB820B-FB2C-4733-BEC1-01D410A39527}" type="presOf" srcId="{293D9FA0-61CE-4289-86D4-9564CB1DAACB}" destId="{FAA5C0DD-1B85-493A-AD98-EA64662F1A3E}" srcOrd="1" destOrd="0" presId="urn:microsoft.com/office/officeart/2005/8/layout/orgChart1"/>
    <dgm:cxn modelId="{0D8AD90B-EA91-493E-B173-395931C10D55}" srcId="{5F0BA564-258D-40A9-B6E1-83C81A25BE72}" destId="{EB07DAEE-5B8F-4143-9E45-7CF5D06EB600}" srcOrd="1" destOrd="0" parTransId="{7A81B222-B7E7-4DAC-92CF-8DB1B0113B46}" sibTransId="{BB83C13C-523F-4F36-8FC6-8F622120C44F}"/>
    <dgm:cxn modelId="{5F74E10B-7263-4C63-9FEF-3AC2D4227B17}" type="presOf" srcId="{376699CC-F443-4FEC-B9A7-A7675141D633}" destId="{B54A1013-65B3-4F7A-A0E1-2BDADBE41EB9}" srcOrd="0" destOrd="0" presId="urn:microsoft.com/office/officeart/2005/8/layout/orgChart1"/>
    <dgm:cxn modelId="{4337860C-5A7A-4730-B4D3-7F68CCFC5036}" srcId="{26CE986A-C385-42FB-9BB6-4269D6C92D3C}" destId="{942B5C72-6A0F-4A69-9DA6-5E83C422ED90}" srcOrd="0" destOrd="0" parTransId="{20D0C751-D252-495A-A97A-278749B9959B}" sibTransId="{968AA056-3671-4ED6-8CE7-D12338676CE3}"/>
    <dgm:cxn modelId="{9503490F-279F-4748-B5C8-07C27FCAB420}" type="presOf" srcId="{259561F4-1936-4CD8-88D1-920AB5FA2709}" destId="{F03F1009-6017-4F32-8AE6-19C01D76634A}" srcOrd="0" destOrd="0" presId="urn:microsoft.com/office/officeart/2005/8/layout/orgChart1"/>
    <dgm:cxn modelId="{CBD21213-BC46-4C30-A4F1-BDE4D0F1136C}" type="presOf" srcId="{F4A315FC-D622-49B3-9220-5BC49A6A9A3A}" destId="{ADE9D360-D6CA-499B-84A2-ABDB06775ECE}" srcOrd="1" destOrd="0" presId="urn:microsoft.com/office/officeart/2005/8/layout/orgChart1"/>
    <dgm:cxn modelId="{CD5F4715-A0C7-41E4-BD85-F1F9D6519716}" type="presOf" srcId="{51F2FFE7-77D0-460C-9E4C-E7F6E1AF6F65}" destId="{6E5A3804-6973-4462-884E-620F063E83AB}" srcOrd="1" destOrd="0" presId="urn:microsoft.com/office/officeart/2005/8/layout/orgChart1"/>
    <dgm:cxn modelId="{A82A5217-B99E-4A02-BDB0-CF707F362DEA}" type="presOf" srcId="{5E73F614-35E8-4446-8C97-7329910A5D16}" destId="{3A533D82-37BD-44CD-9F93-1D2B1461A1E5}" srcOrd="0" destOrd="0" presId="urn:microsoft.com/office/officeart/2005/8/layout/orgChart1"/>
    <dgm:cxn modelId="{7787C017-A00C-4850-89BC-81A582E9960D}" type="presOf" srcId="{B7D26279-F725-4A45-A3C5-1855B334AB0D}" destId="{D9872B6B-B7B8-4030-B271-D5931B9E5EE0}" srcOrd="0" destOrd="0" presId="urn:microsoft.com/office/officeart/2005/8/layout/orgChart1"/>
    <dgm:cxn modelId="{173DC318-3044-4A76-8CE9-B7B54A958841}" type="presOf" srcId="{1CFD0F1D-0F2A-47BC-BE11-39DD226FF66D}" destId="{A1284873-6274-4F0F-99AE-11D313E69DF2}" srcOrd="0" destOrd="0" presId="urn:microsoft.com/office/officeart/2005/8/layout/orgChart1"/>
    <dgm:cxn modelId="{AD580719-0E1C-4403-A58E-5F079E453D86}" type="presOf" srcId="{75C89676-56F3-404D-B70E-066ED6D711A2}" destId="{DBED5C71-A556-4DD2-AEF2-43D639B9C6D2}" srcOrd="0" destOrd="0" presId="urn:microsoft.com/office/officeart/2005/8/layout/orgChart1"/>
    <dgm:cxn modelId="{CD3C4B1A-C4C2-49AD-8D62-A6F599AD4392}" type="presOf" srcId="{947F748F-D89F-4B41-8BAF-43E3B061E589}" destId="{071ED50B-B072-49D4-B6B1-DB462016362A}" srcOrd="0" destOrd="0" presId="urn:microsoft.com/office/officeart/2005/8/layout/orgChart1"/>
    <dgm:cxn modelId="{9641B61A-4FD5-417C-A4FF-7D5EBE6CDB41}" type="presOf" srcId="{E2D6CAFC-446B-4857-BCF5-BFD2A196BF92}" destId="{40B8D1DD-4812-412E-B1B8-5091D215F22C}" srcOrd="1" destOrd="0" presId="urn:microsoft.com/office/officeart/2005/8/layout/orgChart1"/>
    <dgm:cxn modelId="{F7AC241F-1D65-4405-B882-75CF8E9E5150}" type="presOf" srcId="{E926E7F7-7350-43AA-9523-58649655FD23}" destId="{DE213006-9243-49EE-93F1-0EC7A5143C2F}" srcOrd="1" destOrd="0" presId="urn:microsoft.com/office/officeart/2005/8/layout/orgChart1"/>
    <dgm:cxn modelId="{BCB8A020-C925-4DD2-8438-E58A80D336E1}" type="presOf" srcId="{9C94AF35-5423-42AF-A199-5CE8933D0EFE}" destId="{5C169886-4178-4F2E-920D-42DE1BAE27DB}" srcOrd="0" destOrd="0" presId="urn:microsoft.com/office/officeart/2005/8/layout/orgChart1"/>
    <dgm:cxn modelId="{10169821-3C43-4BF5-A60C-F3447327A987}" type="presOf" srcId="{ED1E8343-25AE-4D95-BE98-319CE5BB1057}" destId="{E2AF1B47-E402-419B-BC3B-3ED389F31E04}" srcOrd="0" destOrd="0" presId="urn:microsoft.com/office/officeart/2005/8/layout/orgChart1"/>
    <dgm:cxn modelId="{E2FEA123-6499-4972-843B-CD95B8D9BCDA}" type="presOf" srcId="{1A17F64C-EB6B-4B5B-BB35-11FA76D76E21}" destId="{ED4638D7-B13D-46EA-A030-FB2069AF294E}" srcOrd="0" destOrd="0" presId="urn:microsoft.com/office/officeart/2005/8/layout/orgChart1"/>
    <dgm:cxn modelId="{114BD024-22F8-4CD3-9212-0661C2AB7DC7}" type="presOf" srcId="{9F09CEED-DCF0-472C-A248-E69EF8F4CA2D}" destId="{649716DE-9D8B-47CD-9C57-E2B10AEB47CD}" srcOrd="1" destOrd="0" presId="urn:microsoft.com/office/officeart/2005/8/layout/orgChart1"/>
    <dgm:cxn modelId="{084BAB25-6449-4E96-8818-A6C64D7CF96B}" srcId="{5F0BA564-258D-40A9-B6E1-83C81A25BE72}" destId="{D6F3531D-6613-4E64-AE88-7D4FB42D1AE2}" srcOrd="0" destOrd="0" parTransId="{75C89676-56F3-404D-B70E-066ED6D711A2}" sibTransId="{FDBA533E-D8AC-4E7A-8C64-B4153A3F8DF2}"/>
    <dgm:cxn modelId="{345D4E26-6797-41F9-89B5-E2B593007805}" srcId="{D6F3531D-6613-4E64-AE88-7D4FB42D1AE2}" destId="{368966F4-E64E-4AA3-A732-1B996C0E4AC8}" srcOrd="2" destOrd="0" parTransId="{9E3F87D8-0C37-47B3-99B7-05A7DCF2D98C}" sibTransId="{ADA69EF8-6127-44ED-8B28-BB4098FD79DE}"/>
    <dgm:cxn modelId="{601E9329-EAF4-45D7-A793-B479F6907F79}" type="presOf" srcId="{45787AAA-AF90-4170-9B2D-F154E068D922}" destId="{D0FB9D80-D907-430D-BBFA-C212221D89CB}" srcOrd="0" destOrd="0" presId="urn:microsoft.com/office/officeart/2005/8/layout/orgChart1"/>
    <dgm:cxn modelId="{578CAF29-53D6-4E3A-A2A2-6CB72A68A266}" type="presOf" srcId="{2E8DBC0E-C1B7-4183-9642-AB4D5FBF05C0}" destId="{1263FC76-8C86-4343-A99C-7C3251EB0B0F}" srcOrd="0" destOrd="0" presId="urn:microsoft.com/office/officeart/2005/8/layout/orgChart1"/>
    <dgm:cxn modelId="{6CED3D35-7C31-4268-B605-2FF028ED1BB9}" type="presOf" srcId="{E926E7F7-7350-43AA-9523-58649655FD23}" destId="{7FCF85FF-C431-4A65-AEE9-3D2FE746D3FF}" srcOrd="0" destOrd="0" presId="urn:microsoft.com/office/officeart/2005/8/layout/orgChart1"/>
    <dgm:cxn modelId="{0291B635-31C7-4B18-B48C-FFF4114FFCB6}" type="presOf" srcId="{145D6D96-171D-445A-85EB-0AF70BC0CA40}" destId="{2165CB7E-F912-421C-BC1F-E652A2A14131}" srcOrd="0" destOrd="0" presId="urn:microsoft.com/office/officeart/2005/8/layout/orgChart1"/>
    <dgm:cxn modelId="{0F017636-3414-4FAF-9E1B-6E6DA3B99D61}" type="presOf" srcId="{9BD04DF8-9969-4711-94D0-EC08C558F364}" destId="{B8C5A9B3-ED03-4CAC-9032-8CD1E595F103}" srcOrd="0" destOrd="0" presId="urn:microsoft.com/office/officeart/2005/8/layout/orgChart1"/>
    <dgm:cxn modelId="{D9F90938-FE3E-43EA-B96B-2EF7E22014EA}" type="presOf" srcId="{9C449121-C8B1-4EE5-AF56-939E7D5435FC}" destId="{BABCA127-A2C6-48D1-83E7-ED6238742767}" srcOrd="1" destOrd="0" presId="urn:microsoft.com/office/officeart/2005/8/layout/orgChart1"/>
    <dgm:cxn modelId="{6499123D-59A6-4CD2-93EF-E29C28E4C630}" type="presOf" srcId="{9F2684FA-8393-487B-A24F-0009BBFF42CE}" destId="{FF846BFA-480D-4D52-AB54-2A52326AAACE}" srcOrd="1" destOrd="0" presId="urn:microsoft.com/office/officeart/2005/8/layout/orgChart1"/>
    <dgm:cxn modelId="{A9FCBD5F-35C4-4E96-97BD-65CA5C4C6607}" type="presOf" srcId="{FAECC17C-5839-4CA3-B024-C70C343A1D79}" destId="{FBEBD30C-F7B7-48AA-B6B7-BBD59FB9D59F}" srcOrd="0" destOrd="0" presId="urn:microsoft.com/office/officeart/2005/8/layout/orgChart1"/>
    <dgm:cxn modelId="{AFE6C141-87BE-49DF-9023-7A1B588EAAA6}" type="presOf" srcId="{C08A7DF2-ABA9-408E-A701-940169071013}" destId="{C228B78B-4239-42EB-8127-2F7356DD0D88}" srcOrd="0" destOrd="0" presId="urn:microsoft.com/office/officeart/2005/8/layout/orgChart1"/>
    <dgm:cxn modelId="{F3C63246-1782-4731-A8F5-07FAC8BFB869}" type="presOf" srcId="{D6F3531D-6613-4E64-AE88-7D4FB42D1AE2}" destId="{6ABEF9B8-5395-4840-9532-9721759D8B1D}" srcOrd="0" destOrd="0" presId="urn:microsoft.com/office/officeart/2005/8/layout/orgChart1"/>
    <dgm:cxn modelId="{30E63966-7912-4950-8E31-BABAEE5DC996}" type="presOf" srcId="{51F2FFE7-77D0-460C-9E4C-E7F6E1AF6F65}" destId="{77ED8EA3-0BD9-466B-89F9-A8C3565C61C3}" srcOrd="0" destOrd="0" presId="urn:microsoft.com/office/officeart/2005/8/layout/orgChart1"/>
    <dgm:cxn modelId="{9FBA7147-7CA2-4448-8EAB-A92ECC009777}" srcId="{9F2684FA-8393-487B-A24F-0009BBFF42CE}" destId="{EB4960E5-A3C5-4341-82F4-D9028E2BB88D}" srcOrd="0" destOrd="0" parTransId="{947F748F-D89F-4B41-8BAF-43E3B061E589}" sibTransId="{E4526AFD-7CA3-45F8-B3FE-7C3824BD70D9}"/>
    <dgm:cxn modelId="{81AE576A-5B69-48E2-9678-4BFBC1157395}" srcId="{EB4960E5-A3C5-4341-82F4-D9028E2BB88D}" destId="{B7D26279-F725-4A45-A3C5-1855B334AB0D}" srcOrd="0" destOrd="0" parTransId="{FAECC17C-5839-4CA3-B024-C70C343A1D79}" sibTransId="{59C65D82-9E5E-4B5E-AF02-0122A8215CC6}"/>
    <dgm:cxn modelId="{1662C36A-43DA-49CE-8A11-ABBB8BE69016}" type="presOf" srcId="{D1CBF552-AA60-4165-BDD7-D550F2ACD6D6}" destId="{7071668E-6E49-479E-99F2-18D80885AB85}" srcOrd="0" destOrd="0" presId="urn:microsoft.com/office/officeart/2005/8/layout/orgChart1"/>
    <dgm:cxn modelId="{F215BD6C-CBC5-4168-9F91-0F2D78C2EEB5}" type="presOf" srcId="{B7D26279-F725-4A45-A3C5-1855B334AB0D}" destId="{A0BDE63B-BCC5-442E-BA63-D40C789BDEED}" srcOrd="1" destOrd="0" presId="urn:microsoft.com/office/officeart/2005/8/layout/orgChart1"/>
    <dgm:cxn modelId="{CD9F344D-F7E8-41BA-ABA6-853BC9ED1F70}" srcId="{F4CF5717-3E93-4570-BC07-3C61F65329F0}" destId="{293D9FA0-61CE-4289-86D4-9564CB1DAACB}" srcOrd="0" destOrd="0" parTransId="{45787AAA-AF90-4170-9B2D-F154E068D922}" sibTransId="{A585F8AC-1934-4A95-98CE-EB84128D48E7}"/>
    <dgm:cxn modelId="{ECCFCA4D-BFB4-45E9-A5CA-18BC7A91E664}" type="presOf" srcId="{FF7DEF77-8C81-4D5B-BC21-88E724682538}" destId="{B848E632-C32F-4027-9F9F-EDF20BD89615}" srcOrd="0" destOrd="0" presId="urn:microsoft.com/office/officeart/2005/8/layout/orgChart1"/>
    <dgm:cxn modelId="{BC788B4E-BD44-431C-94BB-E0A15E0CF548}" type="presOf" srcId="{12913518-45C2-4760-B187-734A53A3F8E2}" destId="{BAE0623D-CFB1-4B70-A066-81FC7439FA9C}" srcOrd="0" destOrd="0" presId="urn:microsoft.com/office/officeart/2005/8/layout/orgChart1"/>
    <dgm:cxn modelId="{9E7F5F6F-C99A-42D9-91AC-97136D558EA6}" srcId="{9F2684FA-8393-487B-A24F-0009BBFF42CE}" destId="{F4CF5717-3E93-4570-BC07-3C61F65329F0}" srcOrd="1" destOrd="0" parTransId="{03A3391F-522C-4372-8327-AB8454977EEC}" sibTransId="{DA00E393-7A2D-4CFA-B030-A47F89E92DD8}"/>
    <dgm:cxn modelId="{F3579A71-BFB1-4759-A9C0-77ECD618128F}" type="presOf" srcId="{A7767806-5A21-46E5-8C16-1C11745EE0C4}" destId="{514C8678-18C7-4727-9D9C-6030B2D2289F}" srcOrd="0" destOrd="0" presId="urn:microsoft.com/office/officeart/2005/8/layout/orgChart1"/>
    <dgm:cxn modelId="{FCCBAA51-88F9-4516-98CA-060842CCC0E5}" type="presOf" srcId="{6AA4FAEB-C43D-4B0F-97C5-1812F5CAA0B0}" destId="{CAF71797-772D-4BAE-955E-20B804BE633A}" srcOrd="0" destOrd="0" presId="urn:microsoft.com/office/officeart/2005/8/layout/orgChart1"/>
    <dgm:cxn modelId="{55399972-522E-4191-8A16-C06F965C2098}" type="presOf" srcId="{26CE986A-C385-42FB-9BB6-4269D6C92D3C}" destId="{4EED8D13-18C8-4CF8-ACC2-63FA00F94E9B}" srcOrd="0" destOrd="0" presId="urn:microsoft.com/office/officeart/2005/8/layout/orgChart1"/>
    <dgm:cxn modelId="{83D4CB72-AEEE-4B01-94E5-DF610231FD08}" type="presOf" srcId="{EB07DAEE-5B8F-4143-9E45-7CF5D06EB600}" destId="{A60441E6-073A-43FF-85E6-324AA408AD31}" srcOrd="0" destOrd="0" presId="urn:microsoft.com/office/officeart/2005/8/layout/orgChart1"/>
    <dgm:cxn modelId="{9C266C54-E40E-4489-8C81-7CBF49719DD9}" type="presOf" srcId="{5B14944F-BE37-4EEC-874A-865C5F9698C2}" destId="{D66CF6EF-CEE5-48E2-BCA1-A60B388AE95D}" srcOrd="0" destOrd="0" presId="urn:microsoft.com/office/officeart/2005/8/layout/orgChart1"/>
    <dgm:cxn modelId="{133EB654-881A-4E06-86B7-1760B13009DC}" type="presOf" srcId="{368966F4-E64E-4AA3-A732-1B996C0E4AC8}" destId="{E5FDDDBD-C937-4B9C-B81B-FF636F08EE72}" srcOrd="1" destOrd="0" presId="urn:microsoft.com/office/officeart/2005/8/layout/orgChart1"/>
    <dgm:cxn modelId="{885C0575-A13F-418F-BC51-78C5E6D0164F}" type="presOf" srcId="{DB4A9159-D7B4-44DB-B4E4-FFB98D43146D}" destId="{0B002512-F35E-486E-8164-874622646856}" srcOrd="0" destOrd="0" presId="urn:microsoft.com/office/officeart/2005/8/layout/orgChart1"/>
    <dgm:cxn modelId="{F573AC75-717B-4E74-AFB0-3B4C5DAB5D59}" srcId="{26CE986A-C385-42FB-9BB6-4269D6C92D3C}" destId="{9F09CEED-DCF0-472C-A248-E69EF8F4CA2D}" srcOrd="3" destOrd="0" parTransId="{C2EA6C1B-DE0D-4DC2-8841-8B992B84D64B}" sibTransId="{1780713E-8C5C-4C93-885E-E9EF542ADD24}"/>
    <dgm:cxn modelId="{52F9C856-3624-4083-9AAF-C2B84C80E902}" type="presOf" srcId="{26CE986A-C385-42FB-9BB6-4269D6C92D3C}" destId="{630EE468-AFBB-4B95-9173-DBC935A59D43}" srcOrd="1" destOrd="0" presId="urn:microsoft.com/office/officeart/2005/8/layout/orgChart1"/>
    <dgm:cxn modelId="{A273A477-C0D1-48B2-A622-00F1AC04FDE9}" srcId="{9C449121-C8B1-4EE5-AF56-939E7D5435FC}" destId="{2441475C-EDEA-4B4B-9730-C33496378CD8}" srcOrd="1" destOrd="0" parTransId="{1A17F64C-EB6B-4B5B-BB35-11FA76D76E21}" sibTransId="{73C94CAD-E890-4F05-ACB3-F64C25EECDA5}"/>
    <dgm:cxn modelId="{78D10558-6240-48FB-A3DC-CA07FE582899}" type="presOf" srcId="{EDC204DA-3A53-404B-84B0-E0F9E6B3A21B}" destId="{3E816B74-D28E-48A2-9DA2-184981B58C32}" srcOrd="0" destOrd="0" presId="urn:microsoft.com/office/officeart/2005/8/layout/orgChart1"/>
    <dgm:cxn modelId="{B6124381-1C5B-4D1E-AB97-E6568C6AD461}" type="presOf" srcId="{9F2684FA-8393-487B-A24F-0009BBFF42CE}" destId="{B968F5B7-DFDB-4E0B-96CD-11ECD64ECFB9}" srcOrd="0" destOrd="0" presId="urn:microsoft.com/office/officeart/2005/8/layout/orgChart1"/>
    <dgm:cxn modelId="{3F8C6383-18B8-4EDF-8C3A-7A726592ED47}" type="presOf" srcId="{9AD15133-2111-4767-BD09-76F4A264EBFE}" destId="{3AB76C82-E6E0-469D-9664-9076650DB110}" srcOrd="0" destOrd="0" presId="urn:microsoft.com/office/officeart/2005/8/layout/orgChart1"/>
    <dgm:cxn modelId="{814D9585-C2B2-4B3D-A60E-8969074AD121}" type="presOf" srcId="{D6F3531D-6613-4E64-AE88-7D4FB42D1AE2}" destId="{74AD81EE-187B-43D1-B67A-E69A2F95CBC0}" srcOrd="1" destOrd="0" presId="urn:microsoft.com/office/officeart/2005/8/layout/orgChart1"/>
    <dgm:cxn modelId="{87AB7E8C-DE29-4D0C-BE6F-AB0E7A1D26DE}" type="presOf" srcId="{5F0BA564-258D-40A9-B6E1-83C81A25BE72}" destId="{EE066872-6A40-4FC1-80D4-AA2C71CCE571}" srcOrd="1" destOrd="0" presId="urn:microsoft.com/office/officeart/2005/8/layout/orgChart1"/>
    <dgm:cxn modelId="{8BD2C08D-4A73-4972-B5B7-BE760F4D87BC}" srcId="{9C449121-C8B1-4EE5-AF56-939E7D5435FC}" destId="{376699CC-F443-4FEC-B9A7-A7675141D633}" srcOrd="0" destOrd="0" parTransId="{DB4A9159-D7B4-44DB-B4E4-FFB98D43146D}" sibTransId="{3BC6AB16-5289-4263-897A-46ECE46D7BEC}"/>
    <dgm:cxn modelId="{5571308E-BCBD-4801-9FDD-C3C20689FD2A}" type="presOf" srcId="{7A81B222-B7E7-4DAC-92CF-8DB1B0113B46}" destId="{0CF1B20D-B814-4D49-A234-ABDADDC20F60}" srcOrd="0" destOrd="0" presId="urn:microsoft.com/office/officeart/2005/8/layout/orgChart1"/>
    <dgm:cxn modelId="{132A578F-16B8-420A-BA43-9E04F28F853B}" srcId="{26CE986A-C385-42FB-9BB6-4269D6C92D3C}" destId="{A7767806-5A21-46E5-8C16-1C11745EE0C4}" srcOrd="4" destOrd="0" parTransId="{1CFD0F1D-0F2A-47BC-BE11-39DD226FF66D}" sibTransId="{BD7F80AB-51AD-4DA7-9EF6-3622483336EC}"/>
    <dgm:cxn modelId="{523A1991-3499-407F-9681-165A02C8864D}" type="presOf" srcId="{9AD15133-2111-4767-BD09-76F4A264EBFE}" destId="{1F063E09-115D-4524-8BAE-1D953321B50B}" srcOrd="1" destOrd="0" presId="urn:microsoft.com/office/officeart/2005/8/layout/orgChart1"/>
    <dgm:cxn modelId="{AB4D5F93-70F8-4589-B864-4B27E2363AB8}" type="presOf" srcId="{C2EA6C1B-DE0D-4DC2-8841-8B992B84D64B}" destId="{6D61CE6E-B998-4C3C-A1E7-B84535078035}" srcOrd="0" destOrd="0" presId="urn:microsoft.com/office/officeart/2005/8/layout/orgChart1"/>
    <dgm:cxn modelId="{307C2C98-04AB-4F97-AAF0-FB0B065DF50C}" type="presOf" srcId="{6AA4FAEB-C43D-4B0F-97C5-1812F5CAA0B0}" destId="{C4CC0F32-06B2-4797-B7EC-2F7CABF5B429}" srcOrd="1" destOrd="0" presId="urn:microsoft.com/office/officeart/2005/8/layout/orgChart1"/>
    <dgm:cxn modelId="{9C2F9D99-06FF-4E9B-90E0-3D20AECE685E}" type="presOf" srcId="{9F09CEED-DCF0-472C-A248-E69EF8F4CA2D}" destId="{BB71B22D-BB60-40C3-A160-640BE95336A3}" srcOrd="0" destOrd="0" presId="urn:microsoft.com/office/officeart/2005/8/layout/orgChart1"/>
    <dgm:cxn modelId="{7E63879A-3D9B-4D1B-AAC7-43636FFFA948}" type="presOf" srcId="{942B5C72-6A0F-4A69-9DA6-5E83C422ED90}" destId="{3140F01D-8F06-4E18-A6B1-0CD294F7D62F}" srcOrd="0" destOrd="0" presId="urn:microsoft.com/office/officeart/2005/8/layout/orgChart1"/>
    <dgm:cxn modelId="{7783E29D-B3CC-484D-B6DF-CDF6E5B365C9}" type="presOf" srcId="{9C449121-C8B1-4EE5-AF56-939E7D5435FC}" destId="{89225657-BB48-49B6-91EB-430A5F395A18}" srcOrd="0" destOrd="0" presId="urn:microsoft.com/office/officeart/2005/8/layout/orgChart1"/>
    <dgm:cxn modelId="{F3C251A0-A088-40EC-81D1-1EAF8B35C752}" type="presOf" srcId="{EB4960E5-A3C5-4341-82F4-D9028E2BB88D}" destId="{748AE89E-DE0D-4F74-8837-2BFD1E871696}" srcOrd="0" destOrd="0" presId="urn:microsoft.com/office/officeart/2005/8/layout/orgChart1"/>
    <dgm:cxn modelId="{2D4198A1-C313-4270-9F4C-D191A5336FF0}" type="presOf" srcId="{376699CC-F443-4FEC-B9A7-A7675141D633}" destId="{4589BD14-F378-448B-971F-563DCA30AA5C}" srcOrd="1" destOrd="0" presId="urn:microsoft.com/office/officeart/2005/8/layout/orgChart1"/>
    <dgm:cxn modelId="{522C6BA2-FA83-4E9D-A7E8-0F9ED7903428}" type="presOf" srcId="{FC71575C-6FC5-4F30-AED2-7200EFBEF4F4}" destId="{49A7E1C7-8AC6-4A14-9691-79A6FB9D2973}" srcOrd="1" destOrd="0" presId="urn:microsoft.com/office/officeart/2005/8/layout/orgChart1"/>
    <dgm:cxn modelId="{36D3F2A2-35CF-4E59-89E7-10C617784419}" type="presOf" srcId="{EDC204DA-3A53-404B-84B0-E0F9E6B3A21B}" destId="{7FD81A1A-AE9A-43D7-B986-BD59436B7A45}" srcOrd="1" destOrd="0" presId="urn:microsoft.com/office/officeart/2005/8/layout/orgChart1"/>
    <dgm:cxn modelId="{7B41ABA3-4100-4BB9-A6E9-A445E89C55F8}" srcId="{D6F3531D-6613-4E64-AE88-7D4FB42D1AE2}" destId="{51F2FFE7-77D0-460C-9E4C-E7F6E1AF6F65}" srcOrd="1" destOrd="0" parTransId="{42F0C68B-DF90-4FC3-B5E8-0E24357CB421}" sibTransId="{3D0EB3D3-8CDF-4A5F-8BA9-340F384790C9}"/>
    <dgm:cxn modelId="{832FEEA4-3211-412B-86FB-30637A541A3B}" type="presOf" srcId="{EB4960E5-A3C5-4341-82F4-D9028E2BB88D}" destId="{917D4A5C-3F38-463B-BD86-CB48AEFCA465}" srcOrd="1" destOrd="0" presId="urn:microsoft.com/office/officeart/2005/8/layout/orgChart1"/>
    <dgm:cxn modelId="{E33ED0A5-2908-42FA-A54B-4F63D754BD35}" type="presOf" srcId="{17DBA9A9-F471-4EED-8F59-D06047EEB7CE}" destId="{E65BE3C3-BF6B-4C5A-B6FC-742C766E374F}" srcOrd="0" destOrd="0" presId="urn:microsoft.com/office/officeart/2005/8/layout/orgChart1"/>
    <dgm:cxn modelId="{B52FC8A6-18C3-4FF0-8C89-0D38CF55355F}" type="presOf" srcId="{F4A315FC-D622-49B3-9220-5BC49A6A9A3A}" destId="{92EB3BD0-8388-4DA7-84C1-E2205310ECA8}" srcOrd="0" destOrd="0" presId="urn:microsoft.com/office/officeart/2005/8/layout/orgChart1"/>
    <dgm:cxn modelId="{1A268BA7-DB53-4B1C-A95E-E9898FFB895F}" type="presOf" srcId="{FAB378AF-C1F6-471B-92C4-4DA4FB52D6F7}" destId="{E740A506-9545-4A10-9A32-A5E9FDEFBBEE}" srcOrd="0" destOrd="0" presId="urn:microsoft.com/office/officeart/2005/8/layout/orgChart1"/>
    <dgm:cxn modelId="{9C41B4A7-6685-49AE-8832-B12652B74B70}" type="presOf" srcId="{ED1E8343-25AE-4D95-BE98-319CE5BB1057}" destId="{6E153C9B-F608-4D9F-A9B3-D5D4D19D289F}" srcOrd="1" destOrd="0" presId="urn:microsoft.com/office/officeart/2005/8/layout/orgChart1"/>
    <dgm:cxn modelId="{B2CDD1AD-8F6D-4AC6-AB36-D17A5D83F2EA}" type="presOf" srcId="{F4CF5717-3E93-4570-BC07-3C61F65329F0}" destId="{5FF3AA6F-B451-43D9-8DEB-2FA329B18E07}" srcOrd="1" destOrd="0" presId="urn:microsoft.com/office/officeart/2005/8/layout/orgChart1"/>
    <dgm:cxn modelId="{51A665B2-022E-4082-8BD2-473ECC0B74B9}" type="presOf" srcId="{4B130AA1-006D-4D31-A185-6FCF88883BD7}" destId="{C8CAF4C8-7B8A-48DC-89F1-3C28F5A73E78}" srcOrd="0" destOrd="0" presId="urn:microsoft.com/office/officeart/2005/8/layout/orgChart1"/>
    <dgm:cxn modelId="{AC0D76B2-0F59-49F1-93A4-41A11650CD65}" type="presOf" srcId="{293D9FA0-61CE-4289-86D4-9564CB1DAACB}" destId="{4C2DC4FF-71D8-4E06-B299-12DE709C1B1E}" srcOrd="0" destOrd="0" presId="urn:microsoft.com/office/officeart/2005/8/layout/orgChart1"/>
    <dgm:cxn modelId="{82FBE5B5-13CB-4976-AA34-DEE0281BF515}" type="presOf" srcId="{F4CF5717-3E93-4570-BC07-3C61F65329F0}" destId="{A9A4524E-053B-4D0F-8EDC-F2487DFA42F2}" srcOrd="0" destOrd="0" presId="urn:microsoft.com/office/officeart/2005/8/layout/orgChart1"/>
    <dgm:cxn modelId="{EF8423B8-CDDD-4948-AE7B-64E96558D0DC}" srcId="{FC71575C-6FC5-4F30-AED2-7200EFBEF4F4}" destId="{145D6D96-171D-445A-85EB-0AF70BC0CA40}" srcOrd="0" destOrd="0" parTransId="{12913518-45C2-4760-B187-734A53A3F8E2}" sibTransId="{E5D45971-2B26-4CC5-9291-16A59C825C00}"/>
    <dgm:cxn modelId="{A5B964B8-56F6-46FD-9446-26D9A463E320}" type="presOf" srcId="{20D0C751-D252-495A-A97A-278749B9959B}" destId="{3B549ED2-7011-48EC-97AD-16CCF353E3A7}" srcOrd="0" destOrd="0" presId="urn:microsoft.com/office/officeart/2005/8/layout/orgChart1"/>
    <dgm:cxn modelId="{1E414FB8-7CE4-4ED7-ACD5-3354DEC0D75B}" type="presOf" srcId="{9BD04DF8-9969-4711-94D0-EC08C558F364}" destId="{2916986A-ACB4-4AAA-9259-5D5DBE8099F9}" srcOrd="1" destOrd="0" presId="urn:microsoft.com/office/officeart/2005/8/layout/orgChart1"/>
    <dgm:cxn modelId="{7B32EFB8-0523-46E9-A3AC-77F7FA6B5893}" type="presOf" srcId="{67E9CFBA-1AD0-4BAC-987E-8434E03BAEC2}" destId="{31174C38-A88D-474E-BAD7-F09C2CFB7D71}" srcOrd="0" destOrd="0" presId="urn:microsoft.com/office/officeart/2005/8/layout/orgChart1"/>
    <dgm:cxn modelId="{9D4D54BB-A9D8-46C9-B34E-F27120149979}" type="presOf" srcId="{5F0BA564-258D-40A9-B6E1-83C81A25BE72}" destId="{BE27449C-EB10-4519-B780-A45D11260F19}" srcOrd="0" destOrd="0" presId="urn:microsoft.com/office/officeart/2005/8/layout/orgChart1"/>
    <dgm:cxn modelId="{42C285BD-2B6C-4718-94B8-477399119843}" type="presOf" srcId="{E2D6CAFC-446B-4857-BCF5-BFD2A196BF92}" destId="{4E10FD6B-0A81-45F2-9007-09618057DE37}" srcOrd="0" destOrd="0" presId="urn:microsoft.com/office/officeart/2005/8/layout/orgChart1"/>
    <dgm:cxn modelId="{FE7D59BF-EE6E-45AC-901B-272B0FDFD79A}" srcId="{F4A315FC-D622-49B3-9220-5BC49A6A9A3A}" destId="{26CE986A-C385-42FB-9BB6-4269D6C92D3C}" srcOrd="0" destOrd="0" parTransId="{259561F4-1936-4CD8-88D1-920AB5FA2709}" sibTransId="{B41E05AD-562E-4A78-8A5E-D96D8E2AF8FC}"/>
    <dgm:cxn modelId="{E11804C1-96A5-4B4D-97BA-5FB8290BFDD2}" srcId="{F4A315FC-D622-49B3-9220-5BC49A6A9A3A}" destId="{5B14944F-BE37-4EEC-874A-865C5F9698C2}" srcOrd="1" destOrd="0" parTransId="{D1CBF552-AA60-4165-BDD7-D550F2ACD6D6}" sibTransId="{28524F9B-B7F3-4FB8-BFE2-B0E3002BCD3E}"/>
    <dgm:cxn modelId="{423C93C2-71F5-4B98-94B9-1E14A60953D2}" srcId="{5B14944F-BE37-4EEC-874A-865C5F9698C2}" destId="{6AA4FAEB-C43D-4B0F-97C5-1812F5CAA0B0}" srcOrd="1" destOrd="0" parTransId="{C345461E-1CEC-4AC8-9A79-235873647B38}" sibTransId="{961EAC31-503B-460E-AA3E-6E0412622EF9}"/>
    <dgm:cxn modelId="{81749DC2-DF79-4DE8-B052-7FCD77965177}" srcId="{4B130AA1-006D-4D31-A185-6FCF88883BD7}" destId="{F4A315FC-D622-49B3-9220-5BC49A6A9A3A}" srcOrd="1" destOrd="0" parTransId="{BFE32110-EC42-4872-B040-871EF3B51E0A}" sibTransId="{B83E4EFD-C3B1-44D6-A097-21A428059D53}"/>
    <dgm:cxn modelId="{3C7EFFC2-A078-4137-A730-48137DE3D1FF}" srcId="{F4A315FC-D622-49B3-9220-5BC49A6A9A3A}" destId="{9F2684FA-8393-487B-A24F-0009BBFF42CE}" srcOrd="2" destOrd="0" parTransId="{67E9CFBA-1AD0-4BAC-987E-8434E03BAEC2}" sibTransId="{147B6995-3CD2-4A20-BE5D-4F431AD9E01A}"/>
    <dgm:cxn modelId="{48F023C4-6331-4AA6-BE6D-B1B58E50D300}" type="presOf" srcId="{F934A5B4-AF2E-49CD-8588-B4855D4EC807}" destId="{8DFFDBB9-76BD-406B-B3B6-2604B52E844E}" srcOrd="0" destOrd="0" presId="urn:microsoft.com/office/officeart/2005/8/layout/orgChart1"/>
    <dgm:cxn modelId="{9CB022C6-AFAE-4868-B549-2F1D02A7A2D5}" type="presOf" srcId="{FF7DEF77-8C81-4D5B-BC21-88E724682538}" destId="{25B56A6C-CEA1-4268-8B87-E97385B1E380}" srcOrd="1" destOrd="0" presId="urn:microsoft.com/office/officeart/2005/8/layout/orgChart1"/>
    <dgm:cxn modelId="{B44146CB-C48E-4B9C-9171-3DC03FF8ACAF}" type="presOf" srcId="{03A3391F-522C-4372-8327-AB8454977EEC}" destId="{2BB92C60-0BD6-4582-8787-04599928034B}" srcOrd="0" destOrd="0" presId="urn:microsoft.com/office/officeart/2005/8/layout/orgChart1"/>
    <dgm:cxn modelId="{A0BF90D0-F1AE-4455-AE5E-2A3ADFB91C16}" srcId="{5B14944F-BE37-4EEC-874A-865C5F9698C2}" destId="{EDC204DA-3A53-404B-84B0-E0F9E6B3A21B}" srcOrd="0" destOrd="0" parTransId="{B4FF5F97-F6D8-4A52-96E9-C2908DA1682D}" sibTransId="{F908A9E7-0772-4777-9A93-C04BF91F60D2}"/>
    <dgm:cxn modelId="{1007BFD0-8480-4404-AD50-B28CD1C33B3D}" type="presOf" srcId="{2441475C-EDEA-4B4B-9730-C33496378CD8}" destId="{1CD7632F-7E53-48A3-8D1C-9FD9DDF86C59}" srcOrd="1" destOrd="0" presId="urn:microsoft.com/office/officeart/2005/8/layout/orgChart1"/>
    <dgm:cxn modelId="{EC17A2D5-7616-4161-9CA8-6D6FB58C27B3}" type="presOf" srcId="{772C089A-AE94-41EB-9C7A-8D9B33A45FE0}" destId="{4DCE76B0-F9DE-4071-9A9E-1470B4940370}" srcOrd="0" destOrd="0" presId="urn:microsoft.com/office/officeart/2005/8/layout/orgChart1"/>
    <dgm:cxn modelId="{C11156D9-8734-4D2F-B1A5-A7640B25F7D0}" srcId="{EB07DAEE-5B8F-4143-9E45-7CF5D06EB600}" destId="{F934A5B4-AF2E-49CD-8588-B4855D4EC807}" srcOrd="0" destOrd="0" parTransId="{2E8DBC0E-C1B7-4183-9642-AB4D5FBF05C0}" sibTransId="{6C400697-DABC-4550-8BE9-99B95AFF17D5}"/>
    <dgm:cxn modelId="{B577D9D9-950F-45D3-A667-7C46FA7DE17A}" type="presOf" srcId="{EB07DAEE-5B8F-4143-9E45-7CF5D06EB600}" destId="{99F71E17-46D5-44D9-B9CB-76BCFB6C626E}" srcOrd="1" destOrd="0" presId="urn:microsoft.com/office/officeart/2005/8/layout/orgChart1"/>
    <dgm:cxn modelId="{AEB8F6DE-3727-47FE-9453-A6CD574B0B2A}" type="presOf" srcId="{4C5EA458-C7E1-4FF9-AC52-07298FFEB7BD}" destId="{BF47DF61-A965-4AE0-B5D5-44EDA0199089}" srcOrd="0" destOrd="0" presId="urn:microsoft.com/office/officeart/2005/8/layout/orgChart1"/>
    <dgm:cxn modelId="{4B9B02DF-BD0E-40F4-A849-C2E229B5DD4F}" type="presOf" srcId="{2441475C-EDEA-4B4B-9730-C33496378CD8}" destId="{781A5293-2CB4-45B7-AEA4-67AEA0187ABA}" srcOrd="0" destOrd="0" presId="urn:microsoft.com/office/officeart/2005/8/layout/orgChart1"/>
    <dgm:cxn modelId="{910E88E2-F45C-4621-B110-059FA69EF805}" srcId="{26CE986A-C385-42FB-9BB6-4269D6C92D3C}" destId="{FF7DEF77-8C81-4D5B-BC21-88E724682538}" srcOrd="1" destOrd="0" parTransId="{9C94AF35-5423-42AF-A199-5CE8933D0EFE}" sibTransId="{932EEA52-E9FD-4957-805C-FD53E04FD3CE}"/>
    <dgm:cxn modelId="{3440E0E5-CB55-4B48-8C32-FEC65EF46BBD}" type="presOf" srcId="{368966F4-E64E-4AA3-A732-1B996C0E4AC8}" destId="{155E1BB1-D1B9-4678-92F2-94D400B34213}" srcOrd="0" destOrd="0" presId="urn:microsoft.com/office/officeart/2005/8/layout/orgChart1"/>
    <dgm:cxn modelId="{AE3638E6-6CC9-4948-9EE8-67419ECE1D68}" type="presOf" srcId="{C345461E-1CEC-4AC8-9A79-235873647B38}" destId="{3B3ECC90-734B-4B6C-AFC0-20DA5044FAC7}" srcOrd="0" destOrd="0" presId="urn:microsoft.com/office/officeart/2005/8/layout/orgChart1"/>
    <dgm:cxn modelId="{726745E7-A71C-4E7D-8725-0DC90DF4D23F}" type="presOf" srcId="{9E3F87D8-0C37-47B3-99B7-05A7DCF2D98C}" destId="{CACE89C7-1E37-4E03-A296-4FC54FA125F1}" srcOrd="0" destOrd="0" presId="urn:microsoft.com/office/officeart/2005/8/layout/orgChart1"/>
    <dgm:cxn modelId="{4859D7EA-154B-4B2C-B891-5C3FEFBA043B}" type="presOf" srcId="{145D6D96-171D-445A-85EB-0AF70BC0CA40}" destId="{707B54D3-4F76-400B-9CC9-8601A47FD0F3}" srcOrd="1" destOrd="0" presId="urn:microsoft.com/office/officeart/2005/8/layout/orgChart1"/>
    <dgm:cxn modelId="{91B0EEEA-C089-421F-B8CB-2456A0AFF693}" srcId="{D6F3531D-6613-4E64-AE88-7D4FB42D1AE2}" destId="{ED1E8343-25AE-4D95-BE98-319CE5BB1057}" srcOrd="0" destOrd="0" parTransId="{772C089A-AE94-41EB-9C7A-8D9B33A45FE0}" sibTransId="{3BFEA73B-9490-4306-86D4-9404814C3FB0}"/>
    <dgm:cxn modelId="{692172EB-136A-4CA8-9605-E5811874D477}" srcId="{26CE986A-C385-42FB-9BB6-4269D6C92D3C}" destId="{9BD04DF8-9969-4711-94D0-EC08C558F364}" srcOrd="2" destOrd="0" parTransId="{4C5EA458-C7E1-4FF9-AC52-07298FFEB7BD}" sibTransId="{95B060BA-32F7-49E5-A1EB-0B30A008F4F6}"/>
    <dgm:cxn modelId="{AE5C21EC-60A0-49C4-810F-1829A40FC0C0}" srcId="{4B130AA1-006D-4D31-A185-6FCF88883BD7}" destId="{5F0BA564-258D-40A9-B6E1-83C81A25BE72}" srcOrd="0" destOrd="0" parTransId="{84B070AD-45C0-4E5B-946B-C7F67AFD5188}" sibTransId="{237C7DB9-C1A8-42C1-B68F-492D76977B54}"/>
    <dgm:cxn modelId="{AEEB05ED-98C4-4154-835D-201BFE97793D}" srcId="{EB07DAEE-5B8F-4143-9E45-7CF5D06EB600}" destId="{9AD15133-2111-4767-BD09-76F4A264EBFE}" srcOrd="2" destOrd="0" parTransId="{5E73F614-35E8-4446-8C97-7329910A5D16}" sibTransId="{F9C88861-75B4-44DD-A076-13CD684B2344}"/>
    <dgm:cxn modelId="{643953ED-552B-47D7-A510-DC497162228E}" type="presOf" srcId="{942B5C72-6A0F-4A69-9DA6-5E83C422ED90}" destId="{14CC0A11-E7D8-4B33-AAE4-AE5A6A20A05A}" srcOrd="1" destOrd="0" presId="urn:microsoft.com/office/officeart/2005/8/layout/orgChart1"/>
    <dgm:cxn modelId="{79BD95F0-E01B-4443-8087-C6768D247D3F}" srcId="{D6F3531D-6613-4E64-AE88-7D4FB42D1AE2}" destId="{E926E7F7-7350-43AA-9523-58649655FD23}" srcOrd="3" destOrd="0" parTransId="{C08A7DF2-ABA9-408E-A701-940169071013}" sibTransId="{EFE33F40-5DC6-4AE3-97A5-86AAECC7B38A}"/>
    <dgm:cxn modelId="{DBCCF3FA-E054-4A6C-94AD-A5D71C7AB4CB}" type="presOf" srcId="{A7767806-5A21-46E5-8C16-1C11745EE0C4}" destId="{0EB324A8-0648-41BB-BAFD-26F0FE8E5BC1}" srcOrd="1" destOrd="0" presId="urn:microsoft.com/office/officeart/2005/8/layout/orgChart1"/>
    <dgm:cxn modelId="{2F12A5FF-5075-44A8-895F-54A3E8F44E6D}" srcId="{5F0BA564-258D-40A9-B6E1-83C81A25BE72}" destId="{9C449121-C8B1-4EE5-AF56-939E7D5435FC}" srcOrd="2" destOrd="0" parTransId="{809A44F4-089A-4012-9A5D-56B8631F0863}" sibTransId="{C0694B02-3DAF-4D0E-BEBB-2874545F8A28}"/>
    <dgm:cxn modelId="{76D4E8FF-8A86-414D-BC00-0030E79001F1}" srcId="{F4CF5717-3E93-4570-BC07-3C61F65329F0}" destId="{FC71575C-6FC5-4F30-AED2-7200EFBEF4F4}" srcOrd="1" destOrd="0" parTransId="{17DBA9A9-F471-4EED-8F59-D06047EEB7CE}" sibTransId="{7DA740BF-4810-4BE2-9F37-4250A5A83F37}"/>
    <dgm:cxn modelId="{9A987FA3-016E-41E6-AE7D-0923942133DD}" type="presParOf" srcId="{C8CAF4C8-7B8A-48DC-89F1-3C28F5A73E78}" destId="{655398CA-2AE8-4377-9CFF-387FF38C2813}" srcOrd="0" destOrd="0" presId="urn:microsoft.com/office/officeart/2005/8/layout/orgChart1"/>
    <dgm:cxn modelId="{1A1FE1A5-7D34-4D57-AAD1-6306EE0D0DBA}" type="presParOf" srcId="{655398CA-2AE8-4377-9CFF-387FF38C2813}" destId="{858C3CF7-5021-4F80-A723-0CE777CE5D6F}" srcOrd="0" destOrd="0" presId="urn:microsoft.com/office/officeart/2005/8/layout/orgChart1"/>
    <dgm:cxn modelId="{77E4710D-5F7A-49D1-8279-888630977B5F}" type="presParOf" srcId="{858C3CF7-5021-4F80-A723-0CE777CE5D6F}" destId="{BE27449C-EB10-4519-B780-A45D11260F19}" srcOrd="0" destOrd="0" presId="urn:microsoft.com/office/officeart/2005/8/layout/orgChart1"/>
    <dgm:cxn modelId="{A448708D-6381-4C21-8A82-B2A4195FA883}" type="presParOf" srcId="{858C3CF7-5021-4F80-A723-0CE777CE5D6F}" destId="{EE066872-6A40-4FC1-80D4-AA2C71CCE571}" srcOrd="1" destOrd="0" presId="urn:microsoft.com/office/officeart/2005/8/layout/orgChart1"/>
    <dgm:cxn modelId="{CE09C75F-0BE3-48D1-83F9-BE4A5BD0E6FF}" type="presParOf" srcId="{655398CA-2AE8-4377-9CFF-387FF38C2813}" destId="{F6A43C29-2E55-4B4C-9AEE-16918266A5AA}" srcOrd="1" destOrd="0" presId="urn:microsoft.com/office/officeart/2005/8/layout/orgChart1"/>
    <dgm:cxn modelId="{6D77B289-0A53-4E61-87FC-71FC4523F7D3}" type="presParOf" srcId="{F6A43C29-2E55-4B4C-9AEE-16918266A5AA}" destId="{DBED5C71-A556-4DD2-AEF2-43D639B9C6D2}" srcOrd="0" destOrd="0" presId="urn:microsoft.com/office/officeart/2005/8/layout/orgChart1"/>
    <dgm:cxn modelId="{633E1AC6-AC59-40DD-A7F7-45C985BC1160}" type="presParOf" srcId="{F6A43C29-2E55-4B4C-9AEE-16918266A5AA}" destId="{1620557A-8A6E-46D7-9442-D76DE80FC3CB}" srcOrd="1" destOrd="0" presId="urn:microsoft.com/office/officeart/2005/8/layout/orgChart1"/>
    <dgm:cxn modelId="{E72E389E-069F-4BD7-BD32-D22F9481B68A}" type="presParOf" srcId="{1620557A-8A6E-46D7-9442-D76DE80FC3CB}" destId="{CF35A48A-5FB0-4B6F-BDF8-0D3C90792736}" srcOrd="0" destOrd="0" presId="urn:microsoft.com/office/officeart/2005/8/layout/orgChart1"/>
    <dgm:cxn modelId="{E8B62A55-28D7-49AA-9CB6-87F7880C8DE3}" type="presParOf" srcId="{CF35A48A-5FB0-4B6F-BDF8-0D3C90792736}" destId="{6ABEF9B8-5395-4840-9532-9721759D8B1D}" srcOrd="0" destOrd="0" presId="urn:microsoft.com/office/officeart/2005/8/layout/orgChart1"/>
    <dgm:cxn modelId="{6F290072-8C3A-4678-915A-BF709B94FD2C}" type="presParOf" srcId="{CF35A48A-5FB0-4B6F-BDF8-0D3C90792736}" destId="{74AD81EE-187B-43D1-B67A-E69A2F95CBC0}" srcOrd="1" destOrd="0" presId="urn:microsoft.com/office/officeart/2005/8/layout/orgChart1"/>
    <dgm:cxn modelId="{5B11EF6C-0986-4E8A-93E2-D3AA8D40A43F}" type="presParOf" srcId="{1620557A-8A6E-46D7-9442-D76DE80FC3CB}" destId="{D08CF1E9-823F-4DD3-8502-B7743E1E3D63}" srcOrd="1" destOrd="0" presId="urn:microsoft.com/office/officeart/2005/8/layout/orgChart1"/>
    <dgm:cxn modelId="{8FE4F568-45F4-4536-9A66-DFE131B674E9}" type="presParOf" srcId="{D08CF1E9-823F-4DD3-8502-B7743E1E3D63}" destId="{4DCE76B0-F9DE-4071-9A9E-1470B4940370}" srcOrd="0" destOrd="0" presId="urn:microsoft.com/office/officeart/2005/8/layout/orgChart1"/>
    <dgm:cxn modelId="{C4FBC05B-9C9B-4AF7-8D23-2F835F9E0845}" type="presParOf" srcId="{D08CF1E9-823F-4DD3-8502-B7743E1E3D63}" destId="{2884BD77-B1FA-4847-A464-1D49BF8AD283}" srcOrd="1" destOrd="0" presId="urn:microsoft.com/office/officeart/2005/8/layout/orgChart1"/>
    <dgm:cxn modelId="{7D26DB24-A189-41F0-9619-E0F222CE32A1}" type="presParOf" srcId="{2884BD77-B1FA-4847-A464-1D49BF8AD283}" destId="{CD5CD54C-289A-4A52-A62A-680996259486}" srcOrd="0" destOrd="0" presId="urn:microsoft.com/office/officeart/2005/8/layout/orgChart1"/>
    <dgm:cxn modelId="{0A6188E5-86E1-4BDC-9D50-617C02760975}" type="presParOf" srcId="{CD5CD54C-289A-4A52-A62A-680996259486}" destId="{E2AF1B47-E402-419B-BC3B-3ED389F31E04}" srcOrd="0" destOrd="0" presId="urn:microsoft.com/office/officeart/2005/8/layout/orgChart1"/>
    <dgm:cxn modelId="{6F061097-F787-4003-AFD3-09964F3D4CA1}" type="presParOf" srcId="{CD5CD54C-289A-4A52-A62A-680996259486}" destId="{6E153C9B-F608-4D9F-A9B3-D5D4D19D289F}" srcOrd="1" destOrd="0" presId="urn:microsoft.com/office/officeart/2005/8/layout/orgChart1"/>
    <dgm:cxn modelId="{6B112788-6257-4E56-AF4C-5374615F4AC9}" type="presParOf" srcId="{2884BD77-B1FA-4847-A464-1D49BF8AD283}" destId="{18AD1018-9673-416E-8165-7E99D9110780}" srcOrd="1" destOrd="0" presId="urn:microsoft.com/office/officeart/2005/8/layout/orgChart1"/>
    <dgm:cxn modelId="{532D17DD-7CA5-4CDD-A9AE-5C06BBF3E29D}" type="presParOf" srcId="{2884BD77-B1FA-4847-A464-1D49BF8AD283}" destId="{95C1D936-8642-4446-9E8F-104B9608E9B4}" srcOrd="2" destOrd="0" presId="urn:microsoft.com/office/officeart/2005/8/layout/orgChart1"/>
    <dgm:cxn modelId="{7C673B87-1320-4CF2-88CD-95198880C7EC}" type="presParOf" srcId="{D08CF1E9-823F-4DD3-8502-B7743E1E3D63}" destId="{2494A621-A2E6-40A6-833B-44163E59A0B9}" srcOrd="2" destOrd="0" presId="urn:microsoft.com/office/officeart/2005/8/layout/orgChart1"/>
    <dgm:cxn modelId="{3A1E068E-FCEC-4D0A-A196-DB7FA9815D05}" type="presParOf" srcId="{D08CF1E9-823F-4DD3-8502-B7743E1E3D63}" destId="{BC522883-1590-4BC9-962A-B52F572F9D1B}" srcOrd="3" destOrd="0" presId="urn:microsoft.com/office/officeart/2005/8/layout/orgChart1"/>
    <dgm:cxn modelId="{522174E7-BA7B-4C71-A534-A34E1991ADE3}" type="presParOf" srcId="{BC522883-1590-4BC9-962A-B52F572F9D1B}" destId="{51C41261-C519-4711-9102-8EBB04F2F56D}" srcOrd="0" destOrd="0" presId="urn:microsoft.com/office/officeart/2005/8/layout/orgChart1"/>
    <dgm:cxn modelId="{F0F0DB2C-0267-4CBB-8E1D-2F55743EA703}" type="presParOf" srcId="{51C41261-C519-4711-9102-8EBB04F2F56D}" destId="{77ED8EA3-0BD9-466B-89F9-A8C3565C61C3}" srcOrd="0" destOrd="0" presId="urn:microsoft.com/office/officeart/2005/8/layout/orgChart1"/>
    <dgm:cxn modelId="{48E5D238-4E5B-42F1-A5C6-A7623F9972FE}" type="presParOf" srcId="{51C41261-C519-4711-9102-8EBB04F2F56D}" destId="{6E5A3804-6973-4462-884E-620F063E83AB}" srcOrd="1" destOrd="0" presId="urn:microsoft.com/office/officeart/2005/8/layout/orgChart1"/>
    <dgm:cxn modelId="{F3C3B77D-DBA9-4DCB-BE7A-24D4D66A65E2}" type="presParOf" srcId="{BC522883-1590-4BC9-962A-B52F572F9D1B}" destId="{66E60F82-17EC-417C-A100-021D7211E71F}" srcOrd="1" destOrd="0" presId="urn:microsoft.com/office/officeart/2005/8/layout/orgChart1"/>
    <dgm:cxn modelId="{2BD8A988-6D64-4CA9-8071-25A58813C368}" type="presParOf" srcId="{BC522883-1590-4BC9-962A-B52F572F9D1B}" destId="{87480725-B6BE-4802-9B37-8E47C8330D5E}" srcOrd="2" destOrd="0" presId="urn:microsoft.com/office/officeart/2005/8/layout/orgChart1"/>
    <dgm:cxn modelId="{80D8010B-237A-4206-B5FD-750543C31630}" type="presParOf" srcId="{D08CF1E9-823F-4DD3-8502-B7743E1E3D63}" destId="{CACE89C7-1E37-4E03-A296-4FC54FA125F1}" srcOrd="4" destOrd="0" presId="urn:microsoft.com/office/officeart/2005/8/layout/orgChart1"/>
    <dgm:cxn modelId="{7429A7E9-F4AF-4493-9D14-BF81034AEF70}" type="presParOf" srcId="{D08CF1E9-823F-4DD3-8502-B7743E1E3D63}" destId="{598C420F-420D-48C7-8580-C8335150383A}" srcOrd="5" destOrd="0" presId="urn:microsoft.com/office/officeart/2005/8/layout/orgChart1"/>
    <dgm:cxn modelId="{507BD820-4917-48BE-8591-51A3C66A4996}" type="presParOf" srcId="{598C420F-420D-48C7-8580-C8335150383A}" destId="{C74C87ED-A8FD-4453-B814-7079B6E8BFC8}" srcOrd="0" destOrd="0" presId="urn:microsoft.com/office/officeart/2005/8/layout/orgChart1"/>
    <dgm:cxn modelId="{4B9BE7B1-3FC3-474C-8ED4-C5BD1A6877FD}" type="presParOf" srcId="{C74C87ED-A8FD-4453-B814-7079B6E8BFC8}" destId="{155E1BB1-D1B9-4678-92F2-94D400B34213}" srcOrd="0" destOrd="0" presId="urn:microsoft.com/office/officeart/2005/8/layout/orgChart1"/>
    <dgm:cxn modelId="{2D6AF426-C86C-4ECF-8D3F-AE5E838CDF5D}" type="presParOf" srcId="{C74C87ED-A8FD-4453-B814-7079B6E8BFC8}" destId="{E5FDDDBD-C937-4B9C-B81B-FF636F08EE72}" srcOrd="1" destOrd="0" presId="urn:microsoft.com/office/officeart/2005/8/layout/orgChart1"/>
    <dgm:cxn modelId="{3C92B34A-23D0-4909-A722-DCCF5512D564}" type="presParOf" srcId="{598C420F-420D-48C7-8580-C8335150383A}" destId="{13C720CE-7EC4-4B3A-9289-DD062B25479D}" srcOrd="1" destOrd="0" presId="urn:microsoft.com/office/officeart/2005/8/layout/orgChart1"/>
    <dgm:cxn modelId="{2013A52D-7E12-4830-907D-9CF2EDE51CD7}" type="presParOf" srcId="{598C420F-420D-48C7-8580-C8335150383A}" destId="{6CE53B1C-A47E-4C65-B012-DFB93E14835E}" srcOrd="2" destOrd="0" presId="urn:microsoft.com/office/officeart/2005/8/layout/orgChart1"/>
    <dgm:cxn modelId="{59893EFF-09FF-4060-BCEA-0C791328B5EE}" type="presParOf" srcId="{D08CF1E9-823F-4DD3-8502-B7743E1E3D63}" destId="{C228B78B-4239-42EB-8127-2F7356DD0D88}" srcOrd="6" destOrd="0" presId="urn:microsoft.com/office/officeart/2005/8/layout/orgChart1"/>
    <dgm:cxn modelId="{631D35E9-CE46-4B5F-9B9A-F977BF0CF682}" type="presParOf" srcId="{D08CF1E9-823F-4DD3-8502-B7743E1E3D63}" destId="{895ADCC2-BC5B-485B-949C-6461C9946856}" srcOrd="7" destOrd="0" presId="urn:microsoft.com/office/officeart/2005/8/layout/orgChart1"/>
    <dgm:cxn modelId="{7C04D96C-54EB-4934-8171-9A26F047301A}" type="presParOf" srcId="{895ADCC2-BC5B-485B-949C-6461C9946856}" destId="{84E40509-53E3-46AD-91F4-E0E0575A2D9C}" srcOrd="0" destOrd="0" presId="urn:microsoft.com/office/officeart/2005/8/layout/orgChart1"/>
    <dgm:cxn modelId="{EAE610AA-6A3C-410E-B775-9A5C833A6007}" type="presParOf" srcId="{84E40509-53E3-46AD-91F4-E0E0575A2D9C}" destId="{7FCF85FF-C431-4A65-AEE9-3D2FE746D3FF}" srcOrd="0" destOrd="0" presId="urn:microsoft.com/office/officeart/2005/8/layout/orgChart1"/>
    <dgm:cxn modelId="{BF02AA36-0C40-4A79-BE79-5B78C8D81216}" type="presParOf" srcId="{84E40509-53E3-46AD-91F4-E0E0575A2D9C}" destId="{DE213006-9243-49EE-93F1-0EC7A5143C2F}" srcOrd="1" destOrd="0" presId="urn:microsoft.com/office/officeart/2005/8/layout/orgChart1"/>
    <dgm:cxn modelId="{38D847CE-FA8A-4F9B-8528-D4AEDCE241FB}" type="presParOf" srcId="{895ADCC2-BC5B-485B-949C-6461C9946856}" destId="{73F7968E-DD8A-4CA8-AE4E-6EDE15F5A345}" srcOrd="1" destOrd="0" presId="urn:microsoft.com/office/officeart/2005/8/layout/orgChart1"/>
    <dgm:cxn modelId="{2A5A2F50-38A3-4ECE-8870-3084695592C1}" type="presParOf" srcId="{895ADCC2-BC5B-485B-949C-6461C9946856}" destId="{95C61E55-A2CB-4553-BF50-CEB750DC6369}" srcOrd="2" destOrd="0" presId="urn:microsoft.com/office/officeart/2005/8/layout/orgChart1"/>
    <dgm:cxn modelId="{7D518559-92A4-4A89-A3E3-51E099FF4A7D}" type="presParOf" srcId="{1620557A-8A6E-46D7-9442-D76DE80FC3CB}" destId="{74CD5756-1D0E-4FE6-A2A3-5F7CB354AFFE}" srcOrd="2" destOrd="0" presId="urn:microsoft.com/office/officeart/2005/8/layout/orgChart1"/>
    <dgm:cxn modelId="{D80CF02B-4EF6-48DD-ADFA-AAD53F058F77}" type="presParOf" srcId="{F6A43C29-2E55-4B4C-9AEE-16918266A5AA}" destId="{0CF1B20D-B814-4D49-A234-ABDADDC20F60}" srcOrd="2" destOrd="0" presId="urn:microsoft.com/office/officeart/2005/8/layout/orgChart1"/>
    <dgm:cxn modelId="{13159E8A-2E37-4FBE-8170-C5176499689F}" type="presParOf" srcId="{F6A43C29-2E55-4B4C-9AEE-16918266A5AA}" destId="{9A6DF32E-6B74-4CA9-8F57-348EAD80E8F4}" srcOrd="3" destOrd="0" presId="urn:microsoft.com/office/officeart/2005/8/layout/orgChart1"/>
    <dgm:cxn modelId="{F1B03006-44D7-4360-BDCD-03E70E201CC6}" type="presParOf" srcId="{9A6DF32E-6B74-4CA9-8F57-348EAD80E8F4}" destId="{B7F1B1C4-0BDA-48A5-92EA-2C617D8046B0}" srcOrd="0" destOrd="0" presId="urn:microsoft.com/office/officeart/2005/8/layout/orgChart1"/>
    <dgm:cxn modelId="{16A4F1F6-32E6-4097-80C7-51C87DFC041A}" type="presParOf" srcId="{B7F1B1C4-0BDA-48A5-92EA-2C617D8046B0}" destId="{A60441E6-073A-43FF-85E6-324AA408AD31}" srcOrd="0" destOrd="0" presId="urn:microsoft.com/office/officeart/2005/8/layout/orgChart1"/>
    <dgm:cxn modelId="{A888F817-3417-4CED-A5A2-B1BE0DC84436}" type="presParOf" srcId="{B7F1B1C4-0BDA-48A5-92EA-2C617D8046B0}" destId="{99F71E17-46D5-44D9-B9CB-76BCFB6C626E}" srcOrd="1" destOrd="0" presId="urn:microsoft.com/office/officeart/2005/8/layout/orgChart1"/>
    <dgm:cxn modelId="{9FA71356-5E9E-4709-B6B1-6427AADE6DF3}" type="presParOf" srcId="{9A6DF32E-6B74-4CA9-8F57-348EAD80E8F4}" destId="{69DD6571-BC99-45C2-B200-0F89ED586E90}" srcOrd="1" destOrd="0" presId="urn:microsoft.com/office/officeart/2005/8/layout/orgChart1"/>
    <dgm:cxn modelId="{E03C58EE-BC55-4527-9843-88A23C732494}" type="presParOf" srcId="{69DD6571-BC99-45C2-B200-0F89ED586E90}" destId="{1263FC76-8C86-4343-A99C-7C3251EB0B0F}" srcOrd="0" destOrd="0" presId="urn:microsoft.com/office/officeart/2005/8/layout/orgChart1"/>
    <dgm:cxn modelId="{3297F066-0D1A-4C85-82D4-C1878B23A777}" type="presParOf" srcId="{69DD6571-BC99-45C2-B200-0F89ED586E90}" destId="{168BA7B0-2625-44F0-8087-05D2669F0121}" srcOrd="1" destOrd="0" presId="urn:microsoft.com/office/officeart/2005/8/layout/orgChart1"/>
    <dgm:cxn modelId="{4395B696-6E9C-4100-94F9-1EA2FE55E3D7}" type="presParOf" srcId="{168BA7B0-2625-44F0-8087-05D2669F0121}" destId="{278FB915-2DE9-4417-A531-E335FA8DFFFD}" srcOrd="0" destOrd="0" presId="urn:microsoft.com/office/officeart/2005/8/layout/orgChart1"/>
    <dgm:cxn modelId="{14B4CB77-D173-47DC-8118-CA85DB78CEE4}" type="presParOf" srcId="{278FB915-2DE9-4417-A531-E335FA8DFFFD}" destId="{8DFFDBB9-76BD-406B-B3B6-2604B52E844E}" srcOrd="0" destOrd="0" presId="urn:microsoft.com/office/officeart/2005/8/layout/orgChart1"/>
    <dgm:cxn modelId="{23C5629F-FDEF-4013-AC72-1025C6C0DEE9}" type="presParOf" srcId="{278FB915-2DE9-4417-A531-E335FA8DFFFD}" destId="{96ACC8FD-D388-47C2-B845-6FA0BE9B346F}" srcOrd="1" destOrd="0" presId="urn:microsoft.com/office/officeart/2005/8/layout/orgChart1"/>
    <dgm:cxn modelId="{75ADE5C1-D2F8-4F8D-B6D8-BD2E83648A3A}" type="presParOf" srcId="{168BA7B0-2625-44F0-8087-05D2669F0121}" destId="{D8EDA9E4-B4E6-49FD-BD81-96BF5B3DE3D2}" srcOrd="1" destOrd="0" presId="urn:microsoft.com/office/officeart/2005/8/layout/orgChart1"/>
    <dgm:cxn modelId="{82441CE2-36CC-48F8-A4D9-929FF24F6CC1}" type="presParOf" srcId="{168BA7B0-2625-44F0-8087-05D2669F0121}" destId="{F7306708-16EF-46BD-89AB-50613F8BD807}" srcOrd="2" destOrd="0" presId="urn:microsoft.com/office/officeart/2005/8/layout/orgChart1"/>
    <dgm:cxn modelId="{4DD62E01-402D-46D8-999E-D0195195212D}" type="presParOf" srcId="{69DD6571-BC99-45C2-B200-0F89ED586E90}" destId="{E740A506-9545-4A10-9A32-A5E9FDEFBBEE}" srcOrd="2" destOrd="0" presId="urn:microsoft.com/office/officeart/2005/8/layout/orgChart1"/>
    <dgm:cxn modelId="{67A32D91-7EF8-4F71-ABDA-22EFA4A4592D}" type="presParOf" srcId="{69DD6571-BC99-45C2-B200-0F89ED586E90}" destId="{CEBCC574-704E-42D5-A99A-1E0E78D599C0}" srcOrd="3" destOrd="0" presId="urn:microsoft.com/office/officeart/2005/8/layout/orgChart1"/>
    <dgm:cxn modelId="{735E7B2F-7DF2-4441-8535-B1ACCC223A8B}" type="presParOf" srcId="{CEBCC574-704E-42D5-A99A-1E0E78D599C0}" destId="{D051AC17-D2C8-4C59-9F44-F7F707B6DC15}" srcOrd="0" destOrd="0" presId="urn:microsoft.com/office/officeart/2005/8/layout/orgChart1"/>
    <dgm:cxn modelId="{5B07FD7F-4E1A-4784-BEAD-B7700B51C715}" type="presParOf" srcId="{D051AC17-D2C8-4C59-9F44-F7F707B6DC15}" destId="{4E10FD6B-0A81-45F2-9007-09618057DE37}" srcOrd="0" destOrd="0" presId="urn:microsoft.com/office/officeart/2005/8/layout/orgChart1"/>
    <dgm:cxn modelId="{0B6080B0-7488-42C8-AA3F-41146F0F55CB}" type="presParOf" srcId="{D051AC17-D2C8-4C59-9F44-F7F707B6DC15}" destId="{40B8D1DD-4812-412E-B1B8-5091D215F22C}" srcOrd="1" destOrd="0" presId="urn:microsoft.com/office/officeart/2005/8/layout/orgChart1"/>
    <dgm:cxn modelId="{50F8BEA0-6468-4934-823B-552DD264903C}" type="presParOf" srcId="{CEBCC574-704E-42D5-A99A-1E0E78D599C0}" destId="{E9397EC9-8F1C-4219-93D1-34D069619C2D}" srcOrd="1" destOrd="0" presId="urn:microsoft.com/office/officeart/2005/8/layout/orgChart1"/>
    <dgm:cxn modelId="{8C356910-D5B8-46E7-AAE5-EC4EC47F39DC}" type="presParOf" srcId="{CEBCC574-704E-42D5-A99A-1E0E78D599C0}" destId="{E3570637-C39D-4C27-987D-A28411310290}" srcOrd="2" destOrd="0" presId="urn:microsoft.com/office/officeart/2005/8/layout/orgChart1"/>
    <dgm:cxn modelId="{269D9F85-0CCB-4731-AB42-41803DAB6CE5}" type="presParOf" srcId="{69DD6571-BC99-45C2-B200-0F89ED586E90}" destId="{3A533D82-37BD-44CD-9F93-1D2B1461A1E5}" srcOrd="4" destOrd="0" presId="urn:microsoft.com/office/officeart/2005/8/layout/orgChart1"/>
    <dgm:cxn modelId="{3682DDA3-F89C-41C5-8F3E-657B436F151D}" type="presParOf" srcId="{69DD6571-BC99-45C2-B200-0F89ED586E90}" destId="{8AD5B14E-3C4F-4285-AA1C-FABDF629374F}" srcOrd="5" destOrd="0" presId="urn:microsoft.com/office/officeart/2005/8/layout/orgChart1"/>
    <dgm:cxn modelId="{98438036-88D6-4976-89F0-EE756383FBC5}" type="presParOf" srcId="{8AD5B14E-3C4F-4285-AA1C-FABDF629374F}" destId="{CC8C35C6-FCE7-420A-AA4B-9E5EC0B2AF6B}" srcOrd="0" destOrd="0" presId="urn:microsoft.com/office/officeart/2005/8/layout/orgChart1"/>
    <dgm:cxn modelId="{20D98CA5-A554-48CD-93A8-FEA5278E7AB0}" type="presParOf" srcId="{CC8C35C6-FCE7-420A-AA4B-9E5EC0B2AF6B}" destId="{3AB76C82-E6E0-469D-9664-9076650DB110}" srcOrd="0" destOrd="0" presId="urn:microsoft.com/office/officeart/2005/8/layout/orgChart1"/>
    <dgm:cxn modelId="{91FFE022-62E3-4AF4-B470-FCA0EE373A9A}" type="presParOf" srcId="{CC8C35C6-FCE7-420A-AA4B-9E5EC0B2AF6B}" destId="{1F063E09-115D-4524-8BAE-1D953321B50B}" srcOrd="1" destOrd="0" presId="urn:microsoft.com/office/officeart/2005/8/layout/orgChart1"/>
    <dgm:cxn modelId="{6FCF5590-7D88-4F70-A934-A3F4DBD736E8}" type="presParOf" srcId="{8AD5B14E-3C4F-4285-AA1C-FABDF629374F}" destId="{9D921302-3B24-4880-93B7-D6AE7A356EE4}" srcOrd="1" destOrd="0" presId="urn:microsoft.com/office/officeart/2005/8/layout/orgChart1"/>
    <dgm:cxn modelId="{B476C533-E9A7-4F2C-9089-1A1180431995}" type="presParOf" srcId="{8AD5B14E-3C4F-4285-AA1C-FABDF629374F}" destId="{A93D0161-8685-4906-BF22-E76C33B05DF4}" srcOrd="2" destOrd="0" presId="urn:microsoft.com/office/officeart/2005/8/layout/orgChart1"/>
    <dgm:cxn modelId="{165D1F2B-1146-4234-BB66-F126559131EC}" type="presParOf" srcId="{9A6DF32E-6B74-4CA9-8F57-348EAD80E8F4}" destId="{C5E50376-18FA-41E9-BD30-9F91A93E83B1}" srcOrd="2" destOrd="0" presId="urn:microsoft.com/office/officeart/2005/8/layout/orgChart1"/>
    <dgm:cxn modelId="{C2232A29-4E8C-45BC-A39A-0715EEF6A26F}" type="presParOf" srcId="{F6A43C29-2E55-4B4C-9AEE-16918266A5AA}" destId="{E43B111A-527D-41B0-A22D-B631853D907A}" srcOrd="4" destOrd="0" presId="urn:microsoft.com/office/officeart/2005/8/layout/orgChart1"/>
    <dgm:cxn modelId="{5A38C5F4-3742-4766-B4B5-79E5FDE1D7F8}" type="presParOf" srcId="{F6A43C29-2E55-4B4C-9AEE-16918266A5AA}" destId="{86EECDE2-FEAE-4ED1-A995-A58011AD7899}" srcOrd="5" destOrd="0" presId="urn:microsoft.com/office/officeart/2005/8/layout/orgChart1"/>
    <dgm:cxn modelId="{BAB29599-EE91-46BA-9065-6E1D0D186DE3}" type="presParOf" srcId="{86EECDE2-FEAE-4ED1-A995-A58011AD7899}" destId="{9E86FA02-BDF9-4285-B7C5-2400B9CA0B46}" srcOrd="0" destOrd="0" presId="urn:microsoft.com/office/officeart/2005/8/layout/orgChart1"/>
    <dgm:cxn modelId="{F25F733A-2F6D-4EB5-AB44-0F4D739F841B}" type="presParOf" srcId="{9E86FA02-BDF9-4285-B7C5-2400B9CA0B46}" destId="{89225657-BB48-49B6-91EB-430A5F395A18}" srcOrd="0" destOrd="0" presId="urn:microsoft.com/office/officeart/2005/8/layout/orgChart1"/>
    <dgm:cxn modelId="{D259DCB4-CBE1-4E3C-8DA7-CA7349C6ED8F}" type="presParOf" srcId="{9E86FA02-BDF9-4285-B7C5-2400B9CA0B46}" destId="{BABCA127-A2C6-48D1-83E7-ED6238742767}" srcOrd="1" destOrd="0" presId="urn:microsoft.com/office/officeart/2005/8/layout/orgChart1"/>
    <dgm:cxn modelId="{A76C4F61-AFFF-4E99-BC06-4AF16C85C3CF}" type="presParOf" srcId="{86EECDE2-FEAE-4ED1-A995-A58011AD7899}" destId="{5DF7EF58-D035-46A8-8E82-597064C22D40}" srcOrd="1" destOrd="0" presId="urn:microsoft.com/office/officeart/2005/8/layout/orgChart1"/>
    <dgm:cxn modelId="{B72325B4-0BCD-4656-B554-B3B0FBF5BFC4}" type="presParOf" srcId="{5DF7EF58-D035-46A8-8E82-597064C22D40}" destId="{0B002512-F35E-486E-8164-874622646856}" srcOrd="0" destOrd="0" presId="urn:microsoft.com/office/officeart/2005/8/layout/orgChart1"/>
    <dgm:cxn modelId="{051D5CC4-438C-4321-84A1-9D0398B5A3D6}" type="presParOf" srcId="{5DF7EF58-D035-46A8-8E82-597064C22D40}" destId="{66E11326-C786-4D72-A600-5BC8D8CF2A02}" srcOrd="1" destOrd="0" presId="urn:microsoft.com/office/officeart/2005/8/layout/orgChart1"/>
    <dgm:cxn modelId="{607960D3-7839-4E8A-9E88-E6A23077B2FD}" type="presParOf" srcId="{66E11326-C786-4D72-A600-5BC8D8CF2A02}" destId="{225B0A26-8BFC-4830-AE33-EB4F687C09E4}" srcOrd="0" destOrd="0" presId="urn:microsoft.com/office/officeart/2005/8/layout/orgChart1"/>
    <dgm:cxn modelId="{BE88C315-8843-4547-B1DA-1242D2F6E2E6}" type="presParOf" srcId="{225B0A26-8BFC-4830-AE33-EB4F687C09E4}" destId="{B54A1013-65B3-4F7A-A0E1-2BDADBE41EB9}" srcOrd="0" destOrd="0" presId="urn:microsoft.com/office/officeart/2005/8/layout/orgChart1"/>
    <dgm:cxn modelId="{78E02EAC-FC62-4E31-B7C0-595DD5209BBF}" type="presParOf" srcId="{225B0A26-8BFC-4830-AE33-EB4F687C09E4}" destId="{4589BD14-F378-448B-971F-563DCA30AA5C}" srcOrd="1" destOrd="0" presId="urn:microsoft.com/office/officeart/2005/8/layout/orgChart1"/>
    <dgm:cxn modelId="{7E1FB2C8-49E2-44F4-AF6F-6F494EB0DFE9}" type="presParOf" srcId="{66E11326-C786-4D72-A600-5BC8D8CF2A02}" destId="{2B3D6D5F-B29B-4951-9E33-D40A3673C309}" srcOrd="1" destOrd="0" presId="urn:microsoft.com/office/officeart/2005/8/layout/orgChart1"/>
    <dgm:cxn modelId="{023E4381-455B-41D6-83CC-03902EF43B59}" type="presParOf" srcId="{66E11326-C786-4D72-A600-5BC8D8CF2A02}" destId="{92B60A57-A453-41EC-A7B8-FA6B58EF3881}" srcOrd="2" destOrd="0" presId="urn:microsoft.com/office/officeart/2005/8/layout/orgChart1"/>
    <dgm:cxn modelId="{A4114903-86BE-4F8D-BBF5-2B33A9E4ED39}" type="presParOf" srcId="{5DF7EF58-D035-46A8-8E82-597064C22D40}" destId="{ED4638D7-B13D-46EA-A030-FB2069AF294E}" srcOrd="2" destOrd="0" presId="urn:microsoft.com/office/officeart/2005/8/layout/orgChart1"/>
    <dgm:cxn modelId="{7AF865F0-F01A-45C3-A615-CFAC6A057A64}" type="presParOf" srcId="{5DF7EF58-D035-46A8-8E82-597064C22D40}" destId="{5D253D59-6A53-40E4-85BA-A904DBB23460}" srcOrd="3" destOrd="0" presId="urn:microsoft.com/office/officeart/2005/8/layout/orgChart1"/>
    <dgm:cxn modelId="{CBB74038-8D48-4838-9379-09A41889DA1A}" type="presParOf" srcId="{5D253D59-6A53-40E4-85BA-A904DBB23460}" destId="{721D8A6A-56C1-4A9B-85C4-3FBDA59FA456}" srcOrd="0" destOrd="0" presId="urn:microsoft.com/office/officeart/2005/8/layout/orgChart1"/>
    <dgm:cxn modelId="{5EAED926-DFE6-46A0-A18B-2656AF35A969}" type="presParOf" srcId="{721D8A6A-56C1-4A9B-85C4-3FBDA59FA456}" destId="{781A5293-2CB4-45B7-AEA4-67AEA0187ABA}" srcOrd="0" destOrd="0" presId="urn:microsoft.com/office/officeart/2005/8/layout/orgChart1"/>
    <dgm:cxn modelId="{C6835150-DB2C-4C5B-8A47-5589B8322A03}" type="presParOf" srcId="{721D8A6A-56C1-4A9B-85C4-3FBDA59FA456}" destId="{1CD7632F-7E53-48A3-8D1C-9FD9DDF86C59}" srcOrd="1" destOrd="0" presId="urn:microsoft.com/office/officeart/2005/8/layout/orgChart1"/>
    <dgm:cxn modelId="{D4016050-3289-4B7D-A3E0-445AA8D1F3F0}" type="presParOf" srcId="{5D253D59-6A53-40E4-85BA-A904DBB23460}" destId="{32C6485A-7C34-4FF0-8230-6CF6FB930091}" srcOrd="1" destOrd="0" presId="urn:microsoft.com/office/officeart/2005/8/layout/orgChart1"/>
    <dgm:cxn modelId="{8FFBBD1E-9E55-4298-AE02-882E4180118B}" type="presParOf" srcId="{5D253D59-6A53-40E4-85BA-A904DBB23460}" destId="{D0FA6260-2935-4784-A7DF-F4D8B123A978}" srcOrd="2" destOrd="0" presId="urn:microsoft.com/office/officeart/2005/8/layout/orgChart1"/>
    <dgm:cxn modelId="{323CFD7E-BCDF-4872-AAB8-731FDE78159B}" type="presParOf" srcId="{86EECDE2-FEAE-4ED1-A995-A58011AD7899}" destId="{F8C533B9-C129-49CF-BE5A-AC2B7B17022A}" srcOrd="2" destOrd="0" presId="urn:microsoft.com/office/officeart/2005/8/layout/orgChart1"/>
    <dgm:cxn modelId="{1F761B15-B007-4FDD-B77D-3CACE014F422}" type="presParOf" srcId="{655398CA-2AE8-4377-9CFF-387FF38C2813}" destId="{2CDDD0C1-6CE8-4198-AE96-225ECA2CF263}" srcOrd="2" destOrd="0" presId="urn:microsoft.com/office/officeart/2005/8/layout/orgChart1"/>
    <dgm:cxn modelId="{4BC6B986-F855-42D6-8F48-9DAA9EF106E5}" type="presParOf" srcId="{C8CAF4C8-7B8A-48DC-89F1-3C28F5A73E78}" destId="{6F9FCF7A-433F-4BEC-8209-F786FB58BF3C}" srcOrd="1" destOrd="0" presId="urn:microsoft.com/office/officeart/2005/8/layout/orgChart1"/>
    <dgm:cxn modelId="{684BEED3-8543-4A4E-9E8D-EA8AB39BDAB3}" type="presParOf" srcId="{6F9FCF7A-433F-4BEC-8209-F786FB58BF3C}" destId="{B66FE814-1302-4F07-843A-264D2D85824F}" srcOrd="0" destOrd="0" presId="urn:microsoft.com/office/officeart/2005/8/layout/orgChart1"/>
    <dgm:cxn modelId="{88D41589-7DC1-4E14-A006-96930C8987BC}" type="presParOf" srcId="{B66FE814-1302-4F07-843A-264D2D85824F}" destId="{92EB3BD0-8388-4DA7-84C1-E2205310ECA8}" srcOrd="0" destOrd="0" presId="urn:microsoft.com/office/officeart/2005/8/layout/orgChart1"/>
    <dgm:cxn modelId="{9D6BA005-3835-42F5-A2FE-B6F44318403D}" type="presParOf" srcId="{B66FE814-1302-4F07-843A-264D2D85824F}" destId="{ADE9D360-D6CA-499B-84A2-ABDB06775ECE}" srcOrd="1" destOrd="0" presId="urn:microsoft.com/office/officeart/2005/8/layout/orgChart1"/>
    <dgm:cxn modelId="{1B31DB6D-A8AA-4C4E-8E9E-84F48A57AD51}" type="presParOf" srcId="{6F9FCF7A-433F-4BEC-8209-F786FB58BF3C}" destId="{62FAEBC5-B347-4248-827A-74B814BDECBB}" srcOrd="1" destOrd="0" presId="urn:microsoft.com/office/officeart/2005/8/layout/orgChart1"/>
    <dgm:cxn modelId="{D9AEDB34-1E20-4A54-8268-5113BB93D5C9}" type="presParOf" srcId="{62FAEBC5-B347-4248-827A-74B814BDECBB}" destId="{F03F1009-6017-4F32-8AE6-19C01D76634A}" srcOrd="0" destOrd="0" presId="urn:microsoft.com/office/officeart/2005/8/layout/orgChart1"/>
    <dgm:cxn modelId="{970804EC-3ACE-4F46-8BAC-F327C0E97E1C}" type="presParOf" srcId="{62FAEBC5-B347-4248-827A-74B814BDECBB}" destId="{8C156418-B163-4E2A-B4C1-3C9C58CF8C42}" srcOrd="1" destOrd="0" presId="urn:microsoft.com/office/officeart/2005/8/layout/orgChart1"/>
    <dgm:cxn modelId="{155B8686-87AE-408C-A921-DA3E8E27094B}" type="presParOf" srcId="{8C156418-B163-4E2A-B4C1-3C9C58CF8C42}" destId="{BE156218-C7A6-4329-A349-D0026D99FED7}" srcOrd="0" destOrd="0" presId="urn:microsoft.com/office/officeart/2005/8/layout/orgChart1"/>
    <dgm:cxn modelId="{E3474C5B-E2A0-460C-8712-9C6430B99EB8}" type="presParOf" srcId="{BE156218-C7A6-4329-A349-D0026D99FED7}" destId="{4EED8D13-18C8-4CF8-ACC2-63FA00F94E9B}" srcOrd="0" destOrd="0" presId="urn:microsoft.com/office/officeart/2005/8/layout/orgChart1"/>
    <dgm:cxn modelId="{2CABF8A8-6E4B-4459-9B5B-711ABA024BE7}" type="presParOf" srcId="{BE156218-C7A6-4329-A349-D0026D99FED7}" destId="{630EE468-AFBB-4B95-9173-DBC935A59D43}" srcOrd="1" destOrd="0" presId="urn:microsoft.com/office/officeart/2005/8/layout/orgChart1"/>
    <dgm:cxn modelId="{22FCE5DB-771D-4395-B5D8-DE87102A969F}" type="presParOf" srcId="{8C156418-B163-4E2A-B4C1-3C9C58CF8C42}" destId="{74CA8494-1C96-4BFD-A4A7-8376358F77AC}" srcOrd="1" destOrd="0" presId="urn:microsoft.com/office/officeart/2005/8/layout/orgChart1"/>
    <dgm:cxn modelId="{AED8A0D1-B5A8-4B51-852D-075693458AB0}" type="presParOf" srcId="{74CA8494-1C96-4BFD-A4A7-8376358F77AC}" destId="{3B549ED2-7011-48EC-97AD-16CCF353E3A7}" srcOrd="0" destOrd="0" presId="urn:microsoft.com/office/officeart/2005/8/layout/orgChart1"/>
    <dgm:cxn modelId="{145DA3D0-A2D0-4F45-9679-06E3C59F616D}" type="presParOf" srcId="{74CA8494-1C96-4BFD-A4A7-8376358F77AC}" destId="{2A9CFA76-59A7-4E7B-BAA7-FC16C2BBE940}" srcOrd="1" destOrd="0" presId="urn:microsoft.com/office/officeart/2005/8/layout/orgChart1"/>
    <dgm:cxn modelId="{15AFDBDA-92A3-45A6-A53E-44FF228589AC}" type="presParOf" srcId="{2A9CFA76-59A7-4E7B-BAA7-FC16C2BBE940}" destId="{96063864-2EA8-4912-92BC-0CC90F82E8B5}" srcOrd="0" destOrd="0" presId="urn:microsoft.com/office/officeart/2005/8/layout/orgChart1"/>
    <dgm:cxn modelId="{F88F6A93-6585-48CE-93E2-85D7A0A432CD}" type="presParOf" srcId="{96063864-2EA8-4912-92BC-0CC90F82E8B5}" destId="{3140F01D-8F06-4E18-A6B1-0CD294F7D62F}" srcOrd="0" destOrd="0" presId="urn:microsoft.com/office/officeart/2005/8/layout/orgChart1"/>
    <dgm:cxn modelId="{01206E1F-7208-4ADE-8629-DC7D9CBB4DA3}" type="presParOf" srcId="{96063864-2EA8-4912-92BC-0CC90F82E8B5}" destId="{14CC0A11-E7D8-4B33-AAE4-AE5A6A20A05A}" srcOrd="1" destOrd="0" presId="urn:microsoft.com/office/officeart/2005/8/layout/orgChart1"/>
    <dgm:cxn modelId="{9FFF4B35-AB5A-42AF-98A0-BB8061FFF9D0}" type="presParOf" srcId="{2A9CFA76-59A7-4E7B-BAA7-FC16C2BBE940}" destId="{656213BF-F277-4985-9DC3-8C1FA9623CDF}" srcOrd="1" destOrd="0" presId="urn:microsoft.com/office/officeart/2005/8/layout/orgChart1"/>
    <dgm:cxn modelId="{7D883DFD-C945-4B2D-A97E-76797F4117C3}" type="presParOf" srcId="{2A9CFA76-59A7-4E7B-BAA7-FC16C2BBE940}" destId="{AFA0ADB5-6C4E-40BF-AC4C-6AA464509D44}" srcOrd="2" destOrd="0" presId="urn:microsoft.com/office/officeart/2005/8/layout/orgChart1"/>
    <dgm:cxn modelId="{F729CD78-CF2C-4275-AE90-B56AA3E4BFA1}" type="presParOf" srcId="{74CA8494-1C96-4BFD-A4A7-8376358F77AC}" destId="{5C169886-4178-4F2E-920D-42DE1BAE27DB}" srcOrd="2" destOrd="0" presId="urn:microsoft.com/office/officeart/2005/8/layout/orgChart1"/>
    <dgm:cxn modelId="{2B6E05FD-1C23-4EC2-9843-7D42EF8144D9}" type="presParOf" srcId="{74CA8494-1C96-4BFD-A4A7-8376358F77AC}" destId="{2A64B8D7-FE94-4F0A-8820-BB9BB5AFA6F6}" srcOrd="3" destOrd="0" presId="urn:microsoft.com/office/officeart/2005/8/layout/orgChart1"/>
    <dgm:cxn modelId="{FDF9DABB-F144-434D-9069-05EF31B54CA3}" type="presParOf" srcId="{2A64B8D7-FE94-4F0A-8820-BB9BB5AFA6F6}" destId="{96ED97E1-C7A7-4A83-8B4E-C675163B112D}" srcOrd="0" destOrd="0" presId="urn:microsoft.com/office/officeart/2005/8/layout/orgChart1"/>
    <dgm:cxn modelId="{8083D685-C2EE-4B64-9FEC-9062CF947D8F}" type="presParOf" srcId="{96ED97E1-C7A7-4A83-8B4E-C675163B112D}" destId="{B848E632-C32F-4027-9F9F-EDF20BD89615}" srcOrd="0" destOrd="0" presId="urn:microsoft.com/office/officeart/2005/8/layout/orgChart1"/>
    <dgm:cxn modelId="{B54086FB-5F2C-45BC-9B02-1F0CD1C33A47}" type="presParOf" srcId="{96ED97E1-C7A7-4A83-8B4E-C675163B112D}" destId="{25B56A6C-CEA1-4268-8B87-E97385B1E380}" srcOrd="1" destOrd="0" presId="urn:microsoft.com/office/officeart/2005/8/layout/orgChart1"/>
    <dgm:cxn modelId="{D1DE41EA-4BD2-4F50-B062-A910B3CF9701}" type="presParOf" srcId="{2A64B8D7-FE94-4F0A-8820-BB9BB5AFA6F6}" destId="{5B7C8C18-C9F2-4B0F-9A89-5CC87B73FED3}" srcOrd="1" destOrd="0" presId="urn:microsoft.com/office/officeart/2005/8/layout/orgChart1"/>
    <dgm:cxn modelId="{F4C633D6-3376-4AA2-BA10-C113CF5362DC}" type="presParOf" srcId="{2A64B8D7-FE94-4F0A-8820-BB9BB5AFA6F6}" destId="{5579BF51-D91A-4FDE-AEDD-B7EAB0D9EFEB}" srcOrd="2" destOrd="0" presId="urn:microsoft.com/office/officeart/2005/8/layout/orgChart1"/>
    <dgm:cxn modelId="{CF59FBD4-5943-469E-A3CA-687AFBA0FEFE}" type="presParOf" srcId="{74CA8494-1C96-4BFD-A4A7-8376358F77AC}" destId="{BF47DF61-A965-4AE0-B5D5-44EDA0199089}" srcOrd="4" destOrd="0" presId="urn:microsoft.com/office/officeart/2005/8/layout/orgChart1"/>
    <dgm:cxn modelId="{3F19C0EA-C876-4F4D-94B0-E34C9CA72BAA}" type="presParOf" srcId="{74CA8494-1C96-4BFD-A4A7-8376358F77AC}" destId="{E4A551DA-FC70-4E82-A892-9117F06CC511}" srcOrd="5" destOrd="0" presId="urn:microsoft.com/office/officeart/2005/8/layout/orgChart1"/>
    <dgm:cxn modelId="{E8F6129B-01E7-4DBF-9A70-913403488360}" type="presParOf" srcId="{E4A551DA-FC70-4E82-A892-9117F06CC511}" destId="{ED7ED57D-C483-469B-BA94-EC594B3163B2}" srcOrd="0" destOrd="0" presId="urn:microsoft.com/office/officeart/2005/8/layout/orgChart1"/>
    <dgm:cxn modelId="{C02C7535-4DF7-463E-ABE4-BBDE9D9899E9}" type="presParOf" srcId="{ED7ED57D-C483-469B-BA94-EC594B3163B2}" destId="{B8C5A9B3-ED03-4CAC-9032-8CD1E595F103}" srcOrd="0" destOrd="0" presId="urn:microsoft.com/office/officeart/2005/8/layout/orgChart1"/>
    <dgm:cxn modelId="{C342D38D-5071-40E7-A692-2E8AAF6FF6E3}" type="presParOf" srcId="{ED7ED57D-C483-469B-BA94-EC594B3163B2}" destId="{2916986A-ACB4-4AAA-9259-5D5DBE8099F9}" srcOrd="1" destOrd="0" presId="urn:microsoft.com/office/officeart/2005/8/layout/orgChart1"/>
    <dgm:cxn modelId="{61BC3C02-B39B-4418-A102-6033BE43BF3B}" type="presParOf" srcId="{E4A551DA-FC70-4E82-A892-9117F06CC511}" destId="{F6FF9A95-9441-4264-AD9C-CD5F5FDE3F12}" srcOrd="1" destOrd="0" presId="urn:microsoft.com/office/officeart/2005/8/layout/orgChart1"/>
    <dgm:cxn modelId="{A0C1DB4D-3E00-481C-BC66-DA893D317303}" type="presParOf" srcId="{E4A551DA-FC70-4E82-A892-9117F06CC511}" destId="{4C70ED38-BB6A-4DBB-AC28-17F4CD3E5C9B}" srcOrd="2" destOrd="0" presId="urn:microsoft.com/office/officeart/2005/8/layout/orgChart1"/>
    <dgm:cxn modelId="{24192913-A71B-4D23-8E86-5E8A3C442966}" type="presParOf" srcId="{74CA8494-1C96-4BFD-A4A7-8376358F77AC}" destId="{6D61CE6E-B998-4C3C-A1E7-B84535078035}" srcOrd="6" destOrd="0" presId="urn:microsoft.com/office/officeart/2005/8/layout/orgChart1"/>
    <dgm:cxn modelId="{94114A99-BE2E-427E-A119-474BD6F4F6CF}" type="presParOf" srcId="{74CA8494-1C96-4BFD-A4A7-8376358F77AC}" destId="{70375867-8355-4A88-9CC4-651E351FD6FE}" srcOrd="7" destOrd="0" presId="urn:microsoft.com/office/officeart/2005/8/layout/orgChart1"/>
    <dgm:cxn modelId="{36BB08C9-0DF4-4B3D-88E2-B103A791B5F6}" type="presParOf" srcId="{70375867-8355-4A88-9CC4-651E351FD6FE}" destId="{C713A5CD-564C-4D06-A30F-8CEC74B7D76E}" srcOrd="0" destOrd="0" presId="urn:microsoft.com/office/officeart/2005/8/layout/orgChart1"/>
    <dgm:cxn modelId="{C2F807B5-210B-49ED-8F39-67462BEA72D6}" type="presParOf" srcId="{C713A5CD-564C-4D06-A30F-8CEC74B7D76E}" destId="{BB71B22D-BB60-40C3-A160-640BE95336A3}" srcOrd="0" destOrd="0" presId="urn:microsoft.com/office/officeart/2005/8/layout/orgChart1"/>
    <dgm:cxn modelId="{71B86F3F-4E49-4F93-89EE-DDB507432AA2}" type="presParOf" srcId="{C713A5CD-564C-4D06-A30F-8CEC74B7D76E}" destId="{649716DE-9D8B-47CD-9C57-E2B10AEB47CD}" srcOrd="1" destOrd="0" presId="urn:microsoft.com/office/officeart/2005/8/layout/orgChart1"/>
    <dgm:cxn modelId="{3A77B6F0-7104-486A-A5A4-825242959412}" type="presParOf" srcId="{70375867-8355-4A88-9CC4-651E351FD6FE}" destId="{F02096AD-FCFE-4DCA-8469-1403F9252F57}" srcOrd="1" destOrd="0" presId="urn:microsoft.com/office/officeart/2005/8/layout/orgChart1"/>
    <dgm:cxn modelId="{77D246C0-B18C-4299-8CA7-004CA2F38D8E}" type="presParOf" srcId="{70375867-8355-4A88-9CC4-651E351FD6FE}" destId="{39A84468-FC39-42B0-AD81-AFD69B45C8E0}" srcOrd="2" destOrd="0" presId="urn:microsoft.com/office/officeart/2005/8/layout/orgChart1"/>
    <dgm:cxn modelId="{2CED697D-0C2D-4B6E-97CB-8243BC14D3A6}" type="presParOf" srcId="{74CA8494-1C96-4BFD-A4A7-8376358F77AC}" destId="{A1284873-6274-4F0F-99AE-11D313E69DF2}" srcOrd="8" destOrd="0" presId="urn:microsoft.com/office/officeart/2005/8/layout/orgChart1"/>
    <dgm:cxn modelId="{E234F560-A399-4C3C-8C9D-F26BFF2FDCA0}" type="presParOf" srcId="{74CA8494-1C96-4BFD-A4A7-8376358F77AC}" destId="{DAA9B1DA-2F6F-4881-88CA-1AAA80376A09}" srcOrd="9" destOrd="0" presId="urn:microsoft.com/office/officeart/2005/8/layout/orgChart1"/>
    <dgm:cxn modelId="{F7718C52-E7AD-4C78-A7E8-5E29DCB112DF}" type="presParOf" srcId="{DAA9B1DA-2F6F-4881-88CA-1AAA80376A09}" destId="{DFA9EA2C-02BB-4C94-BE1B-ED89BE1935DE}" srcOrd="0" destOrd="0" presId="urn:microsoft.com/office/officeart/2005/8/layout/orgChart1"/>
    <dgm:cxn modelId="{4DC2ADDB-880A-4123-A721-1CEF8EA3C80C}" type="presParOf" srcId="{DFA9EA2C-02BB-4C94-BE1B-ED89BE1935DE}" destId="{514C8678-18C7-4727-9D9C-6030B2D2289F}" srcOrd="0" destOrd="0" presId="urn:microsoft.com/office/officeart/2005/8/layout/orgChart1"/>
    <dgm:cxn modelId="{507FF4D4-C2E8-49D4-A544-3490DCC90644}" type="presParOf" srcId="{DFA9EA2C-02BB-4C94-BE1B-ED89BE1935DE}" destId="{0EB324A8-0648-41BB-BAFD-26F0FE8E5BC1}" srcOrd="1" destOrd="0" presId="urn:microsoft.com/office/officeart/2005/8/layout/orgChart1"/>
    <dgm:cxn modelId="{7F21C743-557A-4CF1-9F50-4F7F9E219B26}" type="presParOf" srcId="{DAA9B1DA-2F6F-4881-88CA-1AAA80376A09}" destId="{07A6006A-4294-4BEA-AEA0-48EF25AE22C4}" srcOrd="1" destOrd="0" presId="urn:microsoft.com/office/officeart/2005/8/layout/orgChart1"/>
    <dgm:cxn modelId="{B0F6167D-9BA3-4F74-A113-42C2CAEA0622}" type="presParOf" srcId="{DAA9B1DA-2F6F-4881-88CA-1AAA80376A09}" destId="{E2CEA4E5-AD6E-496B-ADE3-1A88BD18F04F}" srcOrd="2" destOrd="0" presId="urn:microsoft.com/office/officeart/2005/8/layout/orgChart1"/>
    <dgm:cxn modelId="{B7C8F0AB-AB4F-4304-8FE0-E20D75C60669}" type="presParOf" srcId="{8C156418-B163-4E2A-B4C1-3C9C58CF8C42}" destId="{6ADB469A-0252-4DA2-9991-1A52C133E718}" srcOrd="2" destOrd="0" presId="urn:microsoft.com/office/officeart/2005/8/layout/orgChart1"/>
    <dgm:cxn modelId="{97ECDBEF-6C36-44E1-B483-273810CF0C05}" type="presParOf" srcId="{62FAEBC5-B347-4248-827A-74B814BDECBB}" destId="{7071668E-6E49-479E-99F2-18D80885AB85}" srcOrd="2" destOrd="0" presId="urn:microsoft.com/office/officeart/2005/8/layout/orgChart1"/>
    <dgm:cxn modelId="{F9DC36D2-8749-4571-BEB3-FAC121BC2FA3}" type="presParOf" srcId="{62FAEBC5-B347-4248-827A-74B814BDECBB}" destId="{FC341237-71A5-4469-A663-E5D82E8C6165}" srcOrd="3" destOrd="0" presId="urn:microsoft.com/office/officeart/2005/8/layout/orgChart1"/>
    <dgm:cxn modelId="{374A69A4-0160-41B9-9EA8-F4501321366E}" type="presParOf" srcId="{FC341237-71A5-4469-A663-E5D82E8C6165}" destId="{F87D9FE4-6345-46A2-B792-7BFEA791D76F}" srcOrd="0" destOrd="0" presId="urn:microsoft.com/office/officeart/2005/8/layout/orgChart1"/>
    <dgm:cxn modelId="{E90F16D8-2318-43A4-B63C-EA425CBBCC9D}" type="presParOf" srcId="{F87D9FE4-6345-46A2-B792-7BFEA791D76F}" destId="{D66CF6EF-CEE5-48E2-BCA1-A60B388AE95D}" srcOrd="0" destOrd="0" presId="urn:microsoft.com/office/officeart/2005/8/layout/orgChart1"/>
    <dgm:cxn modelId="{7E15AD12-872E-4921-8D04-1EBD3C012A12}" type="presParOf" srcId="{F87D9FE4-6345-46A2-B792-7BFEA791D76F}" destId="{69B43480-D401-4F5A-AF5A-923056710DBC}" srcOrd="1" destOrd="0" presId="urn:microsoft.com/office/officeart/2005/8/layout/orgChart1"/>
    <dgm:cxn modelId="{2122523A-C340-4A1A-B6AC-AABB6D983570}" type="presParOf" srcId="{FC341237-71A5-4469-A663-E5D82E8C6165}" destId="{FBBA5137-859C-49B8-96D4-2F3C3D65E2AE}" srcOrd="1" destOrd="0" presId="urn:microsoft.com/office/officeart/2005/8/layout/orgChart1"/>
    <dgm:cxn modelId="{775E31BA-2E33-41A9-B5DC-6D346102967F}" type="presParOf" srcId="{FBBA5137-859C-49B8-96D4-2F3C3D65E2AE}" destId="{98DE8A4A-7167-4536-ADD8-D68CAD4309FB}" srcOrd="0" destOrd="0" presId="urn:microsoft.com/office/officeart/2005/8/layout/orgChart1"/>
    <dgm:cxn modelId="{953F12ED-DE19-4822-9586-6D7B189CBF5F}" type="presParOf" srcId="{FBBA5137-859C-49B8-96D4-2F3C3D65E2AE}" destId="{6A69CEAB-602E-4A22-85DF-5C912A39C5F5}" srcOrd="1" destOrd="0" presId="urn:microsoft.com/office/officeart/2005/8/layout/orgChart1"/>
    <dgm:cxn modelId="{375A2EDF-5ECE-4FFA-8FBE-56F9B0331DE0}" type="presParOf" srcId="{6A69CEAB-602E-4A22-85DF-5C912A39C5F5}" destId="{6A67A78F-DED6-4C70-803D-9129667E2C7A}" srcOrd="0" destOrd="0" presId="urn:microsoft.com/office/officeart/2005/8/layout/orgChart1"/>
    <dgm:cxn modelId="{9CBF41FD-E9A5-48C2-A31D-C34CEACBC4F2}" type="presParOf" srcId="{6A67A78F-DED6-4C70-803D-9129667E2C7A}" destId="{3E816B74-D28E-48A2-9DA2-184981B58C32}" srcOrd="0" destOrd="0" presId="urn:microsoft.com/office/officeart/2005/8/layout/orgChart1"/>
    <dgm:cxn modelId="{2AC4D6F9-4527-4424-BBDC-6125883E3860}" type="presParOf" srcId="{6A67A78F-DED6-4C70-803D-9129667E2C7A}" destId="{7FD81A1A-AE9A-43D7-B986-BD59436B7A45}" srcOrd="1" destOrd="0" presId="urn:microsoft.com/office/officeart/2005/8/layout/orgChart1"/>
    <dgm:cxn modelId="{6063B24E-EA24-40E3-A8B5-CF2DE008C213}" type="presParOf" srcId="{6A69CEAB-602E-4A22-85DF-5C912A39C5F5}" destId="{BFC4847A-C2B9-4BCC-8CBD-AA12BCC6E575}" srcOrd="1" destOrd="0" presId="urn:microsoft.com/office/officeart/2005/8/layout/orgChart1"/>
    <dgm:cxn modelId="{EB24B42C-42F2-4F28-9456-9F4701A7195C}" type="presParOf" srcId="{6A69CEAB-602E-4A22-85DF-5C912A39C5F5}" destId="{7517DE1C-5691-4FBB-9F8F-9E8FAD7ABB7B}" srcOrd="2" destOrd="0" presId="urn:microsoft.com/office/officeart/2005/8/layout/orgChart1"/>
    <dgm:cxn modelId="{8542D26F-3873-45AF-875C-CDD5BA1DDB6E}" type="presParOf" srcId="{FBBA5137-859C-49B8-96D4-2F3C3D65E2AE}" destId="{3B3ECC90-734B-4B6C-AFC0-20DA5044FAC7}" srcOrd="2" destOrd="0" presId="urn:microsoft.com/office/officeart/2005/8/layout/orgChart1"/>
    <dgm:cxn modelId="{CD52157A-97D0-496F-AFCE-157A491A6DA6}" type="presParOf" srcId="{FBBA5137-859C-49B8-96D4-2F3C3D65E2AE}" destId="{C3AB2AF6-D628-4864-A030-FC64BB044CF8}" srcOrd="3" destOrd="0" presId="urn:microsoft.com/office/officeart/2005/8/layout/orgChart1"/>
    <dgm:cxn modelId="{44951746-989A-4AB1-A022-0C12EC43DC6D}" type="presParOf" srcId="{C3AB2AF6-D628-4864-A030-FC64BB044CF8}" destId="{80E92B91-DE76-4B7C-9FB8-3F870453284B}" srcOrd="0" destOrd="0" presId="urn:microsoft.com/office/officeart/2005/8/layout/orgChart1"/>
    <dgm:cxn modelId="{1BE4893F-8699-4FF4-B135-5C9D574D289F}" type="presParOf" srcId="{80E92B91-DE76-4B7C-9FB8-3F870453284B}" destId="{CAF71797-772D-4BAE-955E-20B804BE633A}" srcOrd="0" destOrd="0" presId="urn:microsoft.com/office/officeart/2005/8/layout/orgChart1"/>
    <dgm:cxn modelId="{103955A4-31A3-4ADE-B848-9F7E6D4E550F}" type="presParOf" srcId="{80E92B91-DE76-4B7C-9FB8-3F870453284B}" destId="{C4CC0F32-06B2-4797-B7EC-2F7CABF5B429}" srcOrd="1" destOrd="0" presId="urn:microsoft.com/office/officeart/2005/8/layout/orgChart1"/>
    <dgm:cxn modelId="{79539CC8-AB02-4419-8029-C68E631C302E}" type="presParOf" srcId="{C3AB2AF6-D628-4864-A030-FC64BB044CF8}" destId="{2091095C-C712-464D-B7B1-0D0A050C625C}" srcOrd="1" destOrd="0" presId="urn:microsoft.com/office/officeart/2005/8/layout/orgChart1"/>
    <dgm:cxn modelId="{7735DEF4-3384-473D-9BB5-8156BAC910CB}" type="presParOf" srcId="{C3AB2AF6-D628-4864-A030-FC64BB044CF8}" destId="{7D3FF0E5-2970-4814-BA36-603C28FE9810}" srcOrd="2" destOrd="0" presId="urn:microsoft.com/office/officeart/2005/8/layout/orgChart1"/>
    <dgm:cxn modelId="{9A50B790-C527-426C-AD14-BA9E9D1E6E0A}" type="presParOf" srcId="{FC341237-71A5-4469-A663-E5D82E8C6165}" destId="{3355E103-1248-443F-9FD3-E0FCF6EC019E}" srcOrd="2" destOrd="0" presId="urn:microsoft.com/office/officeart/2005/8/layout/orgChart1"/>
    <dgm:cxn modelId="{313F7B41-6239-40C9-A9B5-34D4AE6FF60B}" type="presParOf" srcId="{62FAEBC5-B347-4248-827A-74B814BDECBB}" destId="{31174C38-A88D-474E-BAD7-F09C2CFB7D71}" srcOrd="4" destOrd="0" presId="urn:microsoft.com/office/officeart/2005/8/layout/orgChart1"/>
    <dgm:cxn modelId="{7BB01F24-427A-4096-87FD-D02DBAFE9D67}" type="presParOf" srcId="{62FAEBC5-B347-4248-827A-74B814BDECBB}" destId="{676D4660-2443-48C9-8361-C62EF2ABFC47}" srcOrd="5" destOrd="0" presId="urn:microsoft.com/office/officeart/2005/8/layout/orgChart1"/>
    <dgm:cxn modelId="{78D7FD72-D269-4947-A952-5B4EE6337E68}" type="presParOf" srcId="{676D4660-2443-48C9-8361-C62EF2ABFC47}" destId="{8B35C3CC-52B2-427A-BA51-AA27E6A83613}" srcOrd="0" destOrd="0" presId="urn:microsoft.com/office/officeart/2005/8/layout/orgChart1"/>
    <dgm:cxn modelId="{BE6B70D0-0A96-4E2B-8F89-C12830607E6C}" type="presParOf" srcId="{8B35C3CC-52B2-427A-BA51-AA27E6A83613}" destId="{B968F5B7-DFDB-4E0B-96CD-11ECD64ECFB9}" srcOrd="0" destOrd="0" presId="urn:microsoft.com/office/officeart/2005/8/layout/orgChart1"/>
    <dgm:cxn modelId="{6E451736-2EB3-4A4C-9D6A-CB216930C84A}" type="presParOf" srcId="{8B35C3CC-52B2-427A-BA51-AA27E6A83613}" destId="{FF846BFA-480D-4D52-AB54-2A52326AAACE}" srcOrd="1" destOrd="0" presId="urn:microsoft.com/office/officeart/2005/8/layout/orgChart1"/>
    <dgm:cxn modelId="{AE663DE9-9965-40F5-BE4E-B1007FF1FBB5}" type="presParOf" srcId="{676D4660-2443-48C9-8361-C62EF2ABFC47}" destId="{A2BD7E78-CC3E-446D-996B-A95A9407C239}" srcOrd="1" destOrd="0" presId="urn:microsoft.com/office/officeart/2005/8/layout/orgChart1"/>
    <dgm:cxn modelId="{B4378825-3E29-4ED4-A03E-2D2B7C71E0C0}" type="presParOf" srcId="{A2BD7E78-CC3E-446D-996B-A95A9407C239}" destId="{071ED50B-B072-49D4-B6B1-DB462016362A}" srcOrd="0" destOrd="0" presId="urn:microsoft.com/office/officeart/2005/8/layout/orgChart1"/>
    <dgm:cxn modelId="{F877F112-D9C0-4CC0-A0B0-92BD1476A21F}" type="presParOf" srcId="{A2BD7E78-CC3E-446D-996B-A95A9407C239}" destId="{F8FB9736-EAD8-4CF0-AB0C-FF9E50663844}" srcOrd="1" destOrd="0" presId="urn:microsoft.com/office/officeart/2005/8/layout/orgChart1"/>
    <dgm:cxn modelId="{00C0B707-10F4-419C-86D4-A03960556426}" type="presParOf" srcId="{F8FB9736-EAD8-4CF0-AB0C-FF9E50663844}" destId="{FCD186BF-CAA8-450C-99DB-0B2856AC77AF}" srcOrd="0" destOrd="0" presId="urn:microsoft.com/office/officeart/2005/8/layout/orgChart1"/>
    <dgm:cxn modelId="{AE7B597C-6699-4CDF-B5BB-5D256A575D7B}" type="presParOf" srcId="{FCD186BF-CAA8-450C-99DB-0B2856AC77AF}" destId="{748AE89E-DE0D-4F74-8837-2BFD1E871696}" srcOrd="0" destOrd="0" presId="urn:microsoft.com/office/officeart/2005/8/layout/orgChart1"/>
    <dgm:cxn modelId="{7F633B5F-CCA3-47C3-B288-9AC43EEFC04F}" type="presParOf" srcId="{FCD186BF-CAA8-450C-99DB-0B2856AC77AF}" destId="{917D4A5C-3F38-463B-BD86-CB48AEFCA465}" srcOrd="1" destOrd="0" presId="urn:microsoft.com/office/officeart/2005/8/layout/orgChart1"/>
    <dgm:cxn modelId="{1A4F97BB-BAA6-4106-BDE8-4DEDAD00DE95}" type="presParOf" srcId="{F8FB9736-EAD8-4CF0-AB0C-FF9E50663844}" destId="{25549356-85A7-435F-9011-525A618C8939}" srcOrd="1" destOrd="0" presId="urn:microsoft.com/office/officeart/2005/8/layout/orgChart1"/>
    <dgm:cxn modelId="{5E2062CC-FF03-4AD8-B680-1BF2C222EF05}" type="presParOf" srcId="{25549356-85A7-435F-9011-525A618C8939}" destId="{FBEBD30C-F7B7-48AA-B6B7-BBD59FB9D59F}" srcOrd="0" destOrd="0" presId="urn:microsoft.com/office/officeart/2005/8/layout/orgChart1"/>
    <dgm:cxn modelId="{EF382F31-929F-46EE-ACE1-73AD3DA2DE1F}" type="presParOf" srcId="{25549356-85A7-435F-9011-525A618C8939}" destId="{3F1A266F-DD12-4C9C-A05B-39738FC32D7A}" srcOrd="1" destOrd="0" presId="urn:microsoft.com/office/officeart/2005/8/layout/orgChart1"/>
    <dgm:cxn modelId="{DDCE7773-1195-49D5-AE16-291FCF59776E}" type="presParOf" srcId="{3F1A266F-DD12-4C9C-A05B-39738FC32D7A}" destId="{CE8E3E63-AB13-41C2-9AA4-9F75AD758BEB}" srcOrd="0" destOrd="0" presId="urn:microsoft.com/office/officeart/2005/8/layout/orgChart1"/>
    <dgm:cxn modelId="{0C95D261-B947-435A-9084-05C0DC8FB62A}" type="presParOf" srcId="{CE8E3E63-AB13-41C2-9AA4-9F75AD758BEB}" destId="{D9872B6B-B7B8-4030-B271-D5931B9E5EE0}" srcOrd="0" destOrd="0" presId="urn:microsoft.com/office/officeart/2005/8/layout/orgChart1"/>
    <dgm:cxn modelId="{197A8707-A123-488A-A1A2-A49DDB5A22A9}" type="presParOf" srcId="{CE8E3E63-AB13-41C2-9AA4-9F75AD758BEB}" destId="{A0BDE63B-BCC5-442E-BA63-D40C789BDEED}" srcOrd="1" destOrd="0" presId="urn:microsoft.com/office/officeart/2005/8/layout/orgChart1"/>
    <dgm:cxn modelId="{9D55449A-9A95-4798-A9B9-F788A219D95B}" type="presParOf" srcId="{3F1A266F-DD12-4C9C-A05B-39738FC32D7A}" destId="{C90EB0C8-B633-4BCE-A775-5E1894379D26}" srcOrd="1" destOrd="0" presId="urn:microsoft.com/office/officeart/2005/8/layout/orgChart1"/>
    <dgm:cxn modelId="{9581A753-DB9C-46C6-934A-6D9965C92CDA}" type="presParOf" srcId="{3F1A266F-DD12-4C9C-A05B-39738FC32D7A}" destId="{99564B29-F862-4660-B926-DA0237D4FD78}" srcOrd="2" destOrd="0" presId="urn:microsoft.com/office/officeart/2005/8/layout/orgChart1"/>
    <dgm:cxn modelId="{D84C96DC-CF53-4DA5-BC00-351396520311}" type="presParOf" srcId="{F8FB9736-EAD8-4CF0-AB0C-FF9E50663844}" destId="{824A8FEE-9D4C-4E0C-90E8-6376D03788A3}" srcOrd="2" destOrd="0" presId="urn:microsoft.com/office/officeart/2005/8/layout/orgChart1"/>
    <dgm:cxn modelId="{BB93C0E3-ACB1-42EA-8AF3-9A6548964332}" type="presParOf" srcId="{A2BD7E78-CC3E-446D-996B-A95A9407C239}" destId="{2BB92C60-0BD6-4582-8787-04599928034B}" srcOrd="2" destOrd="0" presId="urn:microsoft.com/office/officeart/2005/8/layout/orgChart1"/>
    <dgm:cxn modelId="{C5E7C391-E43B-4EF8-9444-E8F1A0F547AD}" type="presParOf" srcId="{A2BD7E78-CC3E-446D-996B-A95A9407C239}" destId="{E524292E-8FD9-426E-A410-9B9B535A21C4}" srcOrd="3" destOrd="0" presId="urn:microsoft.com/office/officeart/2005/8/layout/orgChart1"/>
    <dgm:cxn modelId="{CAFB510F-1B18-4FD5-BA89-899D0F0DA5DB}" type="presParOf" srcId="{E524292E-8FD9-426E-A410-9B9B535A21C4}" destId="{5B3FE2A4-2219-4A37-84E9-74C6CC3E2127}" srcOrd="0" destOrd="0" presId="urn:microsoft.com/office/officeart/2005/8/layout/orgChart1"/>
    <dgm:cxn modelId="{8AE84386-4D39-4D69-8C7A-D21BB388798B}" type="presParOf" srcId="{5B3FE2A4-2219-4A37-84E9-74C6CC3E2127}" destId="{A9A4524E-053B-4D0F-8EDC-F2487DFA42F2}" srcOrd="0" destOrd="0" presId="urn:microsoft.com/office/officeart/2005/8/layout/orgChart1"/>
    <dgm:cxn modelId="{A10B81B8-DE74-46F4-B2D8-A7E6EFE98471}" type="presParOf" srcId="{5B3FE2A4-2219-4A37-84E9-74C6CC3E2127}" destId="{5FF3AA6F-B451-43D9-8DEB-2FA329B18E07}" srcOrd="1" destOrd="0" presId="urn:microsoft.com/office/officeart/2005/8/layout/orgChart1"/>
    <dgm:cxn modelId="{E39B69E6-7441-482F-8017-2D707FEBA39D}" type="presParOf" srcId="{E524292E-8FD9-426E-A410-9B9B535A21C4}" destId="{16C7FD8B-D260-479C-8D09-BB2BE4F387BD}" srcOrd="1" destOrd="0" presId="urn:microsoft.com/office/officeart/2005/8/layout/orgChart1"/>
    <dgm:cxn modelId="{0EEEDF72-3FB8-4B84-A8FC-BBFFAA8D850B}" type="presParOf" srcId="{16C7FD8B-D260-479C-8D09-BB2BE4F387BD}" destId="{D0FB9D80-D907-430D-BBFA-C212221D89CB}" srcOrd="0" destOrd="0" presId="urn:microsoft.com/office/officeart/2005/8/layout/orgChart1"/>
    <dgm:cxn modelId="{0296EEFE-00B1-4922-B7A6-E41CFF5B5498}" type="presParOf" srcId="{16C7FD8B-D260-479C-8D09-BB2BE4F387BD}" destId="{4F5635A2-F53C-4CC1-A3F3-1F8CA8A1920B}" srcOrd="1" destOrd="0" presId="urn:microsoft.com/office/officeart/2005/8/layout/orgChart1"/>
    <dgm:cxn modelId="{73E88E8A-33DD-4924-AA85-D0993104E0B1}" type="presParOf" srcId="{4F5635A2-F53C-4CC1-A3F3-1F8CA8A1920B}" destId="{6A2A1D76-87BE-4676-B4B7-EB4FD87CC29B}" srcOrd="0" destOrd="0" presId="urn:microsoft.com/office/officeart/2005/8/layout/orgChart1"/>
    <dgm:cxn modelId="{CCC118A5-8E8F-4C88-BADD-3DC9752A1FDA}" type="presParOf" srcId="{6A2A1D76-87BE-4676-B4B7-EB4FD87CC29B}" destId="{4C2DC4FF-71D8-4E06-B299-12DE709C1B1E}" srcOrd="0" destOrd="0" presId="urn:microsoft.com/office/officeart/2005/8/layout/orgChart1"/>
    <dgm:cxn modelId="{0DBB66C8-EFD6-402D-B57B-A9756456547D}" type="presParOf" srcId="{6A2A1D76-87BE-4676-B4B7-EB4FD87CC29B}" destId="{FAA5C0DD-1B85-493A-AD98-EA64662F1A3E}" srcOrd="1" destOrd="0" presId="urn:microsoft.com/office/officeart/2005/8/layout/orgChart1"/>
    <dgm:cxn modelId="{D427AD59-31E2-4E7B-BBE6-B96C77246780}" type="presParOf" srcId="{4F5635A2-F53C-4CC1-A3F3-1F8CA8A1920B}" destId="{EB0D38C1-F62D-43DB-80E2-761FA217908E}" srcOrd="1" destOrd="0" presId="urn:microsoft.com/office/officeart/2005/8/layout/orgChart1"/>
    <dgm:cxn modelId="{BC4E918A-82A7-47CA-BC03-93186C775C20}" type="presParOf" srcId="{4F5635A2-F53C-4CC1-A3F3-1F8CA8A1920B}" destId="{E1B40CC5-A2E8-427A-BCE7-ED20E8771EDC}" srcOrd="2" destOrd="0" presId="urn:microsoft.com/office/officeart/2005/8/layout/orgChart1"/>
    <dgm:cxn modelId="{309BFA32-DA17-4178-94EF-D439C85283E5}" type="presParOf" srcId="{16C7FD8B-D260-479C-8D09-BB2BE4F387BD}" destId="{E65BE3C3-BF6B-4C5A-B6FC-742C766E374F}" srcOrd="2" destOrd="0" presId="urn:microsoft.com/office/officeart/2005/8/layout/orgChart1"/>
    <dgm:cxn modelId="{B7237CC0-FABC-4A8C-99F8-AF0B411C07BD}" type="presParOf" srcId="{16C7FD8B-D260-479C-8D09-BB2BE4F387BD}" destId="{059789F0-DD9F-458C-8E54-B90996CFEF22}" srcOrd="3" destOrd="0" presId="urn:microsoft.com/office/officeart/2005/8/layout/orgChart1"/>
    <dgm:cxn modelId="{FEF456AD-788B-45E2-A878-3F99BDC3F0B7}" type="presParOf" srcId="{059789F0-DD9F-458C-8E54-B90996CFEF22}" destId="{BBDF7FBA-28C0-40C8-9CE5-F9CCC3B06681}" srcOrd="0" destOrd="0" presId="urn:microsoft.com/office/officeart/2005/8/layout/orgChart1"/>
    <dgm:cxn modelId="{231E35FB-4A6E-42BD-85F3-7479F38F7AA2}" type="presParOf" srcId="{BBDF7FBA-28C0-40C8-9CE5-F9CCC3B06681}" destId="{FA407BDA-9AB7-4763-9C2A-934B42FACE27}" srcOrd="0" destOrd="0" presId="urn:microsoft.com/office/officeart/2005/8/layout/orgChart1"/>
    <dgm:cxn modelId="{303D6C6C-DE39-42A9-A506-19C766996433}" type="presParOf" srcId="{BBDF7FBA-28C0-40C8-9CE5-F9CCC3B06681}" destId="{49A7E1C7-8AC6-4A14-9691-79A6FB9D2973}" srcOrd="1" destOrd="0" presId="urn:microsoft.com/office/officeart/2005/8/layout/orgChart1"/>
    <dgm:cxn modelId="{F9960FB0-2975-44A2-93A2-F5DE07198086}" type="presParOf" srcId="{059789F0-DD9F-458C-8E54-B90996CFEF22}" destId="{4A70F2E3-74C2-46D7-B497-A10354E62D26}" srcOrd="1" destOrd="0" presId="urn:microsoft.com/office/officeart/2005/8/layout/orgChart1"/>
    <dgm:cxn modelId="{A3CA5ECA-30AB-44FF-9459-2CE0A3B4FFAA}" type="presParOf" srcId="{4A70F2E3-74C2-46D7-B497-A10354E62D26}" destId="{BAE0623D-CFB1-4B70-A066-81FC7439FA9C}" srcOrd="0" destOrd="0" presId="urn:microsoft.com/office/officeart/2005/8/layout/orgChart1"/>
    <dgm:cxn modelId="{23B7E489-15FB-4BF3-B43B-EFA6F4ABA1C9}" type="presParOf" srcId="{4A70F2E3-74C2-46D7-B497-A10354E62D26}" destId="{6E2D1AB7-932B-455F-9AE3-72642215C2CD}" srcOrd="1" destOrd="0" presId="urn:microsoft.com/office/officeart/2005/8/layout/orgChart1"/>
    <dgm:cxn modelId="{297CAE37-E520-4F32-94C5-2F5A0F6755EA}" type="presParOf" srcId="{6E2D1AB7-932B-455F-9AE3-72642215C2CD}" destId="{6CD4F5A6-56B4-4409-9ABC-4C134A8644EF}" srcOrd="0" destOrd="0" presId="urn:microsoft.com/office/officeart/2005/8/layout/orgChart1"/>
    <dgm:cxn modelId="{B7EA3D6F-D58E-44BC-A6D0-CB3851F6807C}" type="presParOf" srcId="{6CD4F5A6-56B4-4409-9ABC-4C134A8644EF}" destId="{2165CB7E-F912-421C-BC1F-E652A2A14131}" srcOrd="0" destOrd="0" presId="urn:microsoft.com/office/officeart/2005/8/layout/orgChart1"/>
    <dgm:cxn modelId="{CDDD8C07-90B9-4974-9FD6-B5BB01581B3B}" type="presParOf" srcId="{6CD4F5A6-56B4-4409-9ABC-4C134A8644EF}" destId="{707B54D3-4F76-400B-9CC9-8601A47FD0F3}" srcOrd="1" destOrd="0" presId="urn:microsoft.com/office/officeart/2005/8/layout/orgChart1"/>
    <dgm:cxn modelId="{3A9E6D19-93BF-4CAF-8104-25FE795A6A6F}" type="presParOf" srcId="{6E2D1AB7-932B-455F-9AE3-72642215C2CD}" destId="{E2B1FACB-A0A6-4E7D-979F-DCC31ADCD4D6}" srcOrd="1" destOrd="0" presId="urn:microsoft.com/office/officeart/2005/8/layout/orgChart1"/>
    <dgm:cxn modelId="{6E045180-8BB5-43C7-AB29-7A76F6E408B6}" type="presParOf" srcId="{6E2D1AB7-932B-455F-9AE3-72642215C2CD}" destId="{A97C6853-28B1-42CB-93C1-D2AD29BE3263}" srcOrd="2" destOrd="0" presId="urn:microsoft.com/office/officeart/2005/8/layout/orgChart1"/>
    <dgm:cxn modelId="{83E4F30C-A53D-49C9-9EF3-A16D008ADF85}" type="presParOf" srcId="{059789F0-DD9F-458C-8E54-B90996CFEF22}" destId="{4621EA04-0204-4A8E-8DA2-D3AC61966E2C}" srcOrd="2" destOrd="0" presId="urn:microsoft.com/office/officeart/2005/8/layout/orgChart1"/>
    <dgm:cxn modelId="{E874CD4E-E66C-47F4-8002-D4E9E1BDACFA}" type="presParOf" srcId="{E524292E-8FD9-426E-A410-9B9B535A21C4}" destId="{81A8F89F-60C4-449C-89A9-0760CC205D98}" srcOrd="2" destOrd="0" presId="urn:microsoft.com/office/officeart/2005/8/layout/orgChart1"/>
    <dgm:cxn modelId="{8D4D1093-43B5-4544-8653-5D67EE132AC6}" type="presParOf" srcId="{676D4660-2443-48C9-8361-C62EF2ABFC47}" destId="{EB3053E8-4880-4A31-98CA-CF38E4C44FFA}" srcOrd="2" destOrd="0" presId="urn:microsoft.com/office/officeart/2005/8/layout/orgChart1"/>
    <dgm:cxn modelId="{29226DCC-C6CF-48A5-8285-34B23FE893C0}" type="presParOf" srcId="{6F9FCF7A-433F-4BEC-8209-F786FB58BF3C}" destId="{C5CDB839-2EFB-44C1-8E37-8D8EB66EB27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4B130AA1-006D-4D31-A185-6FCF88883BD7}" type="doc">
      <dgm:prSet loTypeId="urn:microsoft.com/office/officeart/2005/8/layout/orgChart1" loCatId="hierarchy" qsTypeId="urn:microsoft.com/office/officeart/2005/8/quickstyle/simple1" qsCatId="simple" csTypeId="urn:microsoft.com/office/officeart/2005/8/colors/accent2_2" csCatId="accent2" phldr="1"/>
      <dgm:spPr/>
      <dgm:t>
        <a:bodyPr/>
        <a:lstStyle/>
        <a:p>
          <a:endParaRPr lang="es-HN"/>
        </a:p>
      </dgm:t>
    </dgm:pt>
    <dgm:pt modelId="{5F0BA564-258D-40A9-B6E1-83C81A25BE72}">
      <dgm:prSet phldrT="[Texto]" custT="1"/>
      <dgm:spPr>
        <a:solidFill>
          <a:srgbClr val="9B1918"/>
        </a:solidFill>
      </dgm:spPr>
      <dgm:t>
        <a:bodyPr/>
        <a:lstStyle/>
        <a:p>
          <a:r>
            <a:rPr lang="es-HN" sz="900" dirty="0"/>
            <a:t>Peticiones de personas con m</a:t>
          </a:r>
          <a:r>
            <a:rPr lang="es-HN" sz="1000" dirty="0"/>
            <a:t>edida</a:t>
          </a:r>
          <a:r>
            <a:rPr lang="es-HN" sz="900" dirty="0"/>
            <a:t> cautelar privativa de la libertad</a:t>
          </a:r>
        </a:p>
      </dgm:t>
    </dgm:pt>
    <dgm:pt modelId="{84B070AD-45C0-4E5B-946B-C7F67AFD5188}" type="parTrans" cxnId="{AE5C21EC-60A0-49C4-810F-1829A40FC0C0}">
      <dgm:prSet/>
      <dgm:spPr/>
      <dgm:t>
        <a:bodyPr/>
        <a:lstStyle/>
        <a:p>
          <a:endParaRPr lang="es-HN"/>
        </a:p>
      </dgm:t>
    </dgm:pt>
    <dgm:pt modelId="{237C7DB9-C1A8-42C1-B68F-492D76977B54}" type="sibTrans" cxnId="{AE5C21EC-60A0-49C4-810F-1829A40FC0C0}">
      <dgm:prSet/>
      <dgm:spPr/>
      <dgm:t>
        <a:bodyPr/>
        <a:lstStyle/>
        <a:p>
          <a:endParaRPr lang="es-HN"/>
        </a:p>
      </dgm:t>
    </dgm:pt>
    <dgm:pt modelId="{D6F3531D-6613-4E64-AE88-7D4FB42D1AE2}">
      <dgm:prSet phldrT="[Texto]"/>
      <dgm:spPr>
        <a:solidFill>
          <a:srgbClr val="49626F"/>
        </a:solidFill>
      </dgm:spPr>
      <dgm:t>
        <a:bodyPr/>
        <a:lstStyle/>
        <a:p>
          <a:r>
            <a:rPr lang="es-HN" dirty="0"/>
            <a:t>Pueden presentar peticiones ante</a:t>
          </a:r>
        </a:p>
      </dgm:t>
    </dgm:pt>
    <dgm:pt modelId="{75C89676-56F3-404D-B70E-066ED6D711A2}" type="parTrans" cxnId="{084BAB25-6449-4E96-8818-A6C64D7CF96B}">
      <dgm:prSet/>
      <dgm:spPr/>
      <dgm:t>
        <a:bodyPr/>
        <a:lstStyle/>
        <a:p>
          <a:endParaRPr lang="es-HN"/>
        </a:p>
      </dgm:t>
    </dgm:pt>
    <dgm:pt modelId="{FDBA533E-D8AC-4E7A-8C64-B4153A3F8DF2}" type="sibTrans" cxnId="{084BAB25-6449-4E96-8818-A6C64D7CF96B}">
      <dgm:prSet/>
      <dgm:spPr/>
      <dgm:t>
        <a:bodyPr/>
        <a:lstStyle/>
        <a:p>
          <a:endParaRPr lang="es-HN"/>
        </a:p>
      </dgm:t>
    </dgm:pt>
    <dgm:pt modelId="{9C449121-C8B1-4EE5-AF56-939E7D5435FC}">
      <dgm:prSet phldrT="[Texto]"/>
      <dgm:spPr>
        <a:solidFill>
          <a:srgbClr val="49626F"/>
        </a:solidFill>
      </dgm:spPr>
      <dgm:t>
        <a:bodyPr/>
        <a:lstStyle/>
        <a:p>
          <a:r>
            <a:rPr lang="es-HN"/>
            <a:t>Plazo para resolver la petición</a:t>
          </a:r>
        </a:p>
      </dgm:t>
    </dgm:pt>
    <dgm:pt modelId="{809A44F4-089A-4012-9A5D-56B8631F0863}" type="parTrans" cxnId="{2F12A5FF-5075-44A8-895F-54A3E8F44E6D}">
      <dgm:prSet/>
      <dgm:spPr/>
      <dgm:t>
        <a:bodyPr/>
        <a:lstStyle/>
        <a:p>
          <a:endParaRPr lang="es-HN"/>
        </a:p>
      </dgm:t>
    </dgm:pt>
    <dgm:pt modelId="{C0694B02-3DAF-4D0E-BEBB-2874545F8A28}" type="sibTrans" cxnId="{2F12A5FF-5075-44A8-895F-54A3E8F44E6D}">
      <dgm:prSet/>
      <dgm:spPr/>
      <dgm:t>
        <a:bodyPr/>
        <a:lstStyle/>
        <a:p>
          <a:endParaRPr lang="es-HN"/>
        </a:p>
      </dgm:t>
    </dgm:pt>
    <dgm:pt modelId="{EB07DAEE-5B8F-4143-9E45-7CF5D06EB600}">
      <dgm:prSet phldrT="[Texto]"/>
      <dgm:spPr>
        <a:solidFill>
          <a:srgbClr val="49626F"/>
        </a:solidFill>
      </dgm:spPr>
      <dgm:t>
        <a:bodyPr/>
        <a:lstStyle/>
        <a:p>
          <a:r>
            <a:rPr lang="es-HN" dirty="0"/>
            <a:t>Forma de presentación de la petición</a:t>
          </a:r>
        </a:p>
      </dgm:t>
    </dgm:pt>
    <dgm:pt modelId="{7A81B222-B7E7-4DAC-92CF-8DB1B0113B46}" type="parTrans" cxnId="{0D8AD90B-EA91-493E-B173-395931C10D55}">
      <dgm:prSet/>
      <dgm:spPr/>
      <dgm:t>
        <a:bodyPr/>
        <a:lstStyle/>
        <a:p>
          <a:endParaRPr lang="es-HN"/>
        </a:p>
      </dgm:t>
    </dgm:pt>
    <dgm:pt modelId="{BB83C13C-523F-4F36-8FC6-8F622120C44F}" type="sibTrans" cxnId="{0D8AD90B-EA91-493E-B173-395931C10D55}">
      <dgm:prSet/>
      <dgm:spPr/>
      <dgm:t>
        <a:bodyPr/>
        <a:lstStyle/>
        <a:p>
          <a:endParaRPr lang="es-HN"/>
        </a:p>
      </dgm:t>
    </dgm:pt>
    <dgm:pt modelId="{ED1E8343-25AE-4D95-BE98-319CE5BB1057}">
      <dgm:prSet phldrT="[Texto]"/>
      <dgm:spPr>
        <a:solidFill>
          <a:srgbClr val="8D9CA4"/>
        </a:solidFill>
      </dgm:spPr>
      <dgm:t>
        <a:bodyPr/>
        <a:lstStyle/>
        <a:p>
          <a:r>
            <a:rPr lang="es-HN"/>
            <a:t>Inspectores de los servicios penitenciarios en sus visitas</a:t>
          </a:r>
        </a:p>
      </dgm:t>
    </dgm:pt>
    <dgm:pt modelId="{772C089A-AE94-41EB-9C7A-8D9B33A45FE0}" type="parTrans" cxnId="{91B0EEEA-C089-421F-B8CB-2456A0AFF693}">
      <dgm:prSet/>
      <dgm:spPr/>
      <dgm:t>
        <a:bodyPr/>
        <a:lstStyle/>
        <a:p>
          <a:endParaRPr lang="es-HN"/>
        </a:p>
      </dgm:t>
    </dgm:pt>
    <dgm:pt modelId="{3BFEA73B-9490-4306-86D4-9404814C3FB0}" type="sibTrans" cxnId="{91B0EEEA-C089-421F-B8CB-2456A0AFF693}">
      <dgm:prSet/>
      <dgm:spPr/>
      <dgm:t>
        <a:bodyPr/>
        <a:lstStyle/>
        <a:p>
          <a:endParaRPr lang="es-HN"/>
        </a:p>
      </dgm:t>
    </dgm:pt>
    <dgm:pt modelId="{51F2FFE7-77D0-460C-9E4C-E7F6E1AF6F65}">
      <dgm:prSet phldrT="[Texto]"/>
      <dgm:spPr>
        <a:solidFill>
          <a:srgbClr val="8D9CA4"/>
        </a:solidFill>
      </dgm:spPr>
      <dgm:t>
        <a:bodyPr/>
        <a:lstStyle/>
        <a:p>
          <a:r>
            <a:rPr lang="es-HN"/>
            <a:t>Consejo Técnico Interdisciplinario</a:t>
          </a:r>
        </a:p>
      </dgm:t>
    </dgm:pt>
    <dgm:pt modelId="{42F0C68B-DF90-4FC3-B5E8-0E24357CB421}" type="parTrans" cxnId="{7B41ABA3-4100-4BB9-A6E9-A445E89C55F8}">
      <dgm:prSet/>
      <dgm:spPr/>
      <dgm:t>
        <a:bodyPr/>
        <a:lstStyle/>
        <a:p>
          <a:endParaRPr lang="es-HN"/>
        </a:p>
      </dgm:t>
    </dgm:pt>
    <dgm:pt modelId="{3D0EB3D3-8CDF-4A5F-8BA9-340F384790C9}" type="sibTrans" cxnId="{7B41ABA3-4100-4BB9-A6E9-A445E89C55F8}">
      <dgm:prSet/>
      <dgm:spPr/>
      <dgm:t>
        <a:bodyPr/>
        <a:lstStyle/>
        <a:p>
          <a:endParaRPr lang="es-HN"/>
        </a:p>
      </dgm:t>
    </dgm:pt>
    <dgm:pt modelId="{368966F4-E64E-4AA3-A732-1B996C0E4AC8}">
      <dgm:prSet phldrT="[Texto]"/>
      <dgm:spPr>
        <a:solidFill>
          <a:srgbClr val="8D9CA4"/>
        </a:solidFill>
      </dgm:spPr>
      <dgm:t>
        <a:bodyPr/>
        <a:lstStyle/>
        <a:p>
          <a:r>
            <a:rPr lang="es-HN"/>
            <a:t>Director del Establecimiento</a:t>
          </a:r>
        </a:p>
      </dgm:t>
    </dgm:pt>
    <dgm:pt modelId="{9E3F87D8-0C37-47B3-99B7-05A7DCF2D98C}" type="parTrans" cxnId="{345D4E26-6797-41F9-89B5-E2B593007805}">
      <dgm:prSet/>
      <dgm:spPr/>
      <dgm:t>
        <a:bodyPr/>
        <a:lstStyle/>
        <a:p>
          <a:endParaRPr lang="es-HN"/>
        </a:p>
      </dgm:t>
    </dgm:pt>
    <dgm:pt modelId="{ADA69EF8-6127-44ED-8B28-BB4098FD79DE}" type="sibTrans" cxnId="{345D4E26-6797-41F9-89B5-E2B593007805}">
      <dgm:prSet/>
      <dgm:spPr/>
      <dgm:t>
        <a:bodyPr/>
        <a:lstStyle/>
        <a:p>
          <a:endParaRPr lang="es-HN"/>
        </a:p>
      </dgm:t>
    </dgm:pt>
    <dgm:pt modelId="{E926E7F7-7350-43AA-9523-58649655FD23}">
      <dgm:prSet phldrT="[Texto]"/>
      <dgm:spPr>
        <a:solidFill>
          <a:srgbClr val="8D9CA4"/>
        </a:solidFill>
      </dgm:spPr>
      <dgm:t>
        <a:bodyPr/>
        <a:lstStyle/>
        <a:p>
          <a:r>
            <a:rPr lang="es-HN" dirty="0"/>
            <a:t>Otra autoridad superior o cualquier otro funcionario que actúe por delegación </a:t>
          </a:r>
        </a:p>
      </dgm:t>
    </dgm:pt>
    <dgm:pt modelId="{C08A7DF2-ABA9-408E-A701-940169071013}" type="parTrans" cxnId="{79BD95F0-E01B-4443-8087-C6768D247D3F}">
      <dgm:prSet/>
      <dgm:spPr/>
      <dgm:t>
        <a:bodyPr/>
        <a:lstStyle/>
        <a:p>
          <a:endParaRPr lang="es-HN"/>
        </a:p>
      </dgm:t>
    </dgm:pt>
    <dgm:pt modelId="{EFE33F40-5DC6-4AE3-97A5-86AAECC7B38A}" type="sibTrans" cxnId="{79BD95F0-E01B-4443-8087-C6768D247D3F}">
      <dgm:prSet/>
      <dgm:spPr/>
      <dgm:t>
        <a:bodyPr/>
        <a:lstStyle/>
        <a:p>
          <a:endParaRPr lang="es-HN"/>
        </a:p>
      </dgm:t>
    </dgm:pt>
    <dgm:pt modelId="{F934A5B4-AF2E-49CD-8588-B4855D4EC807}">
      <dgm:prSet phldrT="[Texto]"/>
      <dgm:spPr>
        <a:solidFill>
          <a:srgbClr val="8D9CA4"/>
        </a:solidFill>
      </dgm:spPr>
      <dgm:t>
        <a:bodyPr/>
        <a:lstStyle/>
        <a:p>
          <a:r>
            <a:rPr lang="es-HN"/>
            <a:t>Verbal</a:t>
          </a:r>
        </a:p>
      </dgm:t>
    </dgm:pt>
    <dgm:pt modelId="{2E8DBC0E-C1B7-4183-9642-AB4D5FBF05C0}" type="parTrans" cxnId="{C11156D9-8734-4D2F-B1A5-A7640B25F7D0}">
      <dgm:prSet/>
      <dgm:spPr/>
      <dgm:t>
        <a:bodyPr/>
        <a:lstStyle/>
        <a:p>
          <a:endParaRPr lang="es-HN"/>
        </a:p>
      </dgm:t>
    </dgm:pt>
    <dgm:pt modelId="{6C400697-DABC-4550-8BE9-99B95AFF17D5}" type="sibTrans" cxnId="{C11156D9-8734-4D2F-B1A5-A7640B25F7D0}">
      <dgm:prSet/>
      <dgm:spPr/>
      <dgm:t>
        <a:bodyPr/>
        <a:lstStyle/>
        <a:p>
          <a:endParaRPr lang="es-HN"/>
        </a:p>
      </dgm:t>
    </dgm:pt>
    <dgm:pt modelId="{E2D6CAFC-446B-4857-BCF5-BFD2A196BF92}">
      <dgm:prSet phldrT="[Texto]"/>
      <dgm:spPr>
        <a:solidFill>
          <a:srgbClr val="8D9CA4"/>
        </a:solidFill>
      </dgm:spPr>
      <dgm:t>
        <a:bodyPr/>
        <a:lstStyle/>
        <a:p>
          <a:r>
            <a:rPr lang="es-HN"/>
            <a:t>Escrtito</a:t>
          </a:r>
        </a:p>
      </dgm:t>
    </dgm:pt>
    <dgm:pt modelId="{FAB378AF-C1F6-471B-92C4-4DA4FB52D6F7}" type="parTrans" cxnId="{BC56FE06-FF77-4827-9F9F-C780B17F3573}">
      <dgm:prSet/>
      <dgm:spPr/>
      <dgm:t>
        <a:bodyPr/>
        <a:lstStyle/>
        <a:p>
          <a:endParaRPr lang="es-HN"/>
        </a:p>
      </dgm:t>
    </dgm:pt>
    <dgm:pt modelId="{543E8893-1BD2-4B56-8013-BC077B80220E}" type="sibTrans" cxnId="{BC56FE06-FF77-4827-9F9F-C780B17F3573}">
      <dgm:prSet/>
      <dgm:spPr/>
      <dgm:t>
        <a:bodyPr/>
        <a:lstStyle/>
        <a:p>
          <a:endParaRPr lang="es-HN"/>
        </a:p>
      </dgm:t>
    </dgm:pt>
    <dgm:pt modelId="{9AD15133-2111-4767-BD09-76F4A264EBFE}">
      <dgm:prSet phldrT="[Texto]"/>
      <dgm:spPr>
        <a:solidFill>
          <a:srgbClr val="8D9CA4"/>
        </a:solidFill>
      </dgm:spPr>
      <dgm:t>
        <a:bodyPr/>
        <a:lstStyle/>
        <a:p>
          <a:r>
            <a:rPr lang="es-HN"/>
            <a:t>Individual</a:t>
          </a:r>
        </a:p>
      </dgm:t>
    </dgm:pt>
    <dgm:pt modelId="{5E73F614-35E8-4446-8C97-7329910A5D16}" type="parTrans" cxnId="{AEEB05ED-98C4-4154-835D-201BFE97793D}">
      <dgm:prSet/>
      <dgm:spPr/>
      <dgm:t>
        <a:bodyPr/>
        <a:lstStyle/>
        <a:p>
          <a:endParaRPr lang="es-HN"/>
        </a:p>
      </dgm:t>
    </dgm:pt>
    <dgm:pt modelId="{F9C88861-75B4-44DD-A076-13CD684B2344}" type="sibTrans" cxnId="{AEEB05ED-98C4-4154-835D-201BFE97793D}">
      <dgm:prSet/>
      <dgm:spPr/>
      <dgm:t>
        <a:bodyPr/>
        <a:lstStyle/>
        <a:p>
          <a:endParaRPr lang="es-HN"/>
        </a:p>
      </dgm:t>
    </dgm:pt>
    <dgm:pt modelId="{376699CC-F443-4FEC-B9A7-A7675141D633}">
      <dgm:prSet phldrT="[Texto]"/>
      <dgm:spPr>
        <a:solidFill>
          <a:srgbClr val="8D9CA4"/>
        </a:solidFill>
      </dgm:spPr>
      <dgm:t>
        <a:bodyPr/>
        <a:lstStyle/>
        <a:p>
          <a:r>
            <a:rPr lang="es-HN"/>
            <a:t>10 dias</a:t>
          </a:r>
          <a:r>
            <a:rPr lang="es-HN" dirty="0"/>
            <a:t> hábiles</a:t>
          </a:r>
        </a:p>
      </dgm:t>
    </dgm:pt>
    <dgm:pt modelId="{DB4A9159-D7B4-44DB-B4E4-FFB98D43146D}" type="parTrans" cxnId="{8BD2C08D-4A73-4972-B5B7-BE760F4D87BC}">
      <dgm:prSet/>
      <dgm:spPr/>
      <dgm:t>
        <a:bodyPr/>
        <a:lstStyle/>
        <a:p>
          <a:endParaRPr lang="es-HN"/>
        </a:p>
      </dgm:t>
    </dgm:pt>
    <dgm:pt modelId="{3BC6AB16-5289-4263-897A-46ECE46D7BEC}" type="sibTrans" cxnId="{8BD2C08D-4A73-4972-B5B7-BE760F4D87BC}">
      <dgm:prSet/>
      <dgm:spPr/>
      <dgm:t>
        <a:bodyPr/>
        <a:lstStyle/>
        <a:p>
          <a:endParaRPr lang="es-HN"/>
        </a:p>
      </dgm:t>
    </dgm:pt>
    <dgm:pt modelId="{2441475C-EDEA-4B4B-9730-C33496378CD8}">
      <dgm:prSet phldrT="[Texto]"/>
      <dgm:spPr>
        <a:solidFill>
          <a:srgbClr val="8D9CA4"/>
        </a:solidFill>
      </dgm:spPr>
      <dgm:t>
        <a:bodyPr/>
        <a:lstStyle/>
        <a:p>
          <a:r>
            <a:rPr lang="es-HN" dirty="0"/>
            <a:t>Por excepción de no ser posible dentro de estos 10 días hábiles debe de informar el estado de tramitación</a:t>
          </a:r>
        </a:p>
      </dgm:t>
    </dgm:pt>
    <dgm:pt modelId="{1A17F64C-EB6B-4B5B-BB35-11FA76D76E21}" type="parTrans" cxnId="{A273A477-C0D1-48B2-A622-00F1AC04FDE9}">
      <dgm:prSet/>
      <dgm:spPr/>
      <dgm:t>
        <a:bodyPr/>
        <a:lstStyle/>
        <a:p>
          <a:endParaRPr lang="es-HN"/>
        </a:p>
      </dgm:t>
    </dgm:pt>
    <dgm:pt modelId="{73C94CAD-E890-4F05-ACB3-F64C25EECDA5}" type="sibTrans" cxnId="{A273A477-C0D1-48B2-A622-00F1AC04FDE9}">
      <dgm:prSet/>
      <dgm:spPr/>
      <dgm:t>
        <a:bodyPr/>
        <a:lstStyle/>
        <a:p>
          <a:endParaRPr lang="es-HN"/>
        </a:p>
      </dgm:t>
    </dgm:pt>
    <dgm:pt modelId="{C8CAF4C8-7B8A-48DC-89F1-3C28F5A73E78}" type="pres">
      <dgm:prSet presAssocID="{4B130AA1-006D-4D31-A185-6FCF88883BD7}" presName="hierChild1" presStyleCnt="0">
        <dgm:presLayoutVars>
          <dgm:orgChart val="1"/>
          <dgm:chPref val="1"/>
          <dgm:dir/>
          <dgm:animOne val="branch"/>
          <dgm:animLvl val="lvl"/>
          <dgm:resizeHandles/>
        </dgm:presLayoutVars>
      </dgm:prSet>
      <dgm:spPr/>
    </dgm:pt>
    <dgm:pt modelId="{655398CA-2AE8-4377-9CFF-387FF38C2813}" type="pres">
      <dgm:prSet presAssocID="{5F0BA564-258D-40A9-B6E1-83C81A25BE72}" presName="hierRoot1" presStyleCnt="0">
        <dgm:presLayoutVars>
          <dgm:hierBranch val="init"/>
        </dgm:presLayoutVars>
      </dgm:prSet>
      <dgm:spPr/>
    </dgm:pt>
    <dgm:pt modelId="{858C3CF7-5021-4F80-A723-0CE777CE5D6F}" type="pres">
      <dgm:prSet presAssocID="{5F0BA564-258D-40A9-B6E1-83C81A25BE72}" presName="rootComposite1" presStyleCnt="0"/>
      <dgm:spPr/>
    </dgm:pt>
    <dgm:pt modelId="{BE27449C-EB10-4519-B780-A45D11260F19}" type="pres">
      <dgm:prSet presAssocID="{5F0BA564-258D-40A9-B6E1-83C81A25BE72}" presName="rootText1" presStyleLbl="node0" presStyleIdx="0" presStyleCnt="1" custScaleX="168798" custScaleY="113011" custLinFactNeighborX="2324" custLinFactNeighborY="-3098">
        <dgm:presLayoutVars>
          <dgm:chPref val="3"/>
        </dgm:presLayoutVars>
      </dgm:prSet>
      <dgm:spPr/>
    </dgm:pt>
    <dgm:pt modelId="{EE066872-6A40-4FC1-80D4-AA2C71CCE571}" type="pres">
      <dgm:prSet presAssocID="{5F0BA564-258D-40A9-B6E1-83C81A25BE72}" presName="rootConnector1" presStyleLbl="node1" presStyleIdx="0" presStyleCnt="0"/>
      <dgm:spPr/>
    </dgm:pt>
    <dgm:pt modelId="{F6A43C29-2E55-4B4C-9AEE-16918266A5AA}" type="pres">
      <dgm:prSet presAssocID="{5F0BA564-258D-40A9-B6E1-83C81A25BE72}" presName="hierChild2" presStyleCnt="0"/>
      <dgm:spPr/>
    </dgm:pt>
    <dgm:pt modelId="{DBED5C71-A556-4DD2-AEF2-43D639B9C6D2}" type="pres">
      <dgm:prSet presAssocID="{75C89676-56F3-404D-B70E-066ED6D711A2}" presName="Name37" presStyleLbl="parChTrans1D2" presStyleIdx="0" presStyleCnt="3"/>
      <dgm:spPr/>
    </dgm:pt>
    <dgm:pt modelId="{1620557A-8A6E-46D7-9442-D76DE80FC3CB}" type="pres">
      <dgm:prSet presAssocID="{D6F3531D-6613-4E64-AE88-7D4FB42D1AE2}" presName="hierRoot2" presStyleCnt="0">
        <dgm:presLayoutVars>
          <dgm:hierBranch val="init"/>
        </dgm:presLayoutVars>
      </dgm:prSet>
      <dgm:spPr/>
    </dgm:pt>
    <dgm:pt modelId="{CF35A48A-5FB0-4B6F-BDF8-0D3C90792736}" type="pres">
      <dgm:prSet presAssocID="{D6F3531D-6613-4E64-AE88-7D4FB42D1AE2}" presName="rootComposite" presStyleCnt="0"/>
      <dgm:spPr/>
    </dgm:pt>
    <dgm:pt modelId="{6ABEF9B8-5395-4840-9532-9721759D8B1D}" type="pres">
      <dgm:prSet presAssocID="{D6F3531D-6613-4E64-AE88-7D4FB42D1AE2}" presName="rootText" presStyleLbl="node2" presStyleIdx="0" presStyleCnt="3">
        <dgm:presLayoutVars>
          <dgm:chPref val="3"/>
        </dgm:presLayoutVars>
      </dgm:prSet>
      <dgm:spPr/>
    </dgm:pt>
    <dgm:pt modelId="{74AD81EE-187B-43D1-B67A-E69A2F95CBC0}" type="pres">
      <dgm:prSet presAssocID="{D6F3531D-6613-4E64-AE88-7D4FB42D1AE2}" presName="rootConnector" presStyleLbl="node2" presStyleIdx="0" presStyleCnt="3"/>
      <dgm:spPr/>
    </dgm:pt>
    <dgm:pt modelId="{D08CF1E9-823F-4DD3-8502-B7743E1E3D63}" type="pres">
      <dgm:prSet presAssocID="{D6F3531D-6613-4E64-AE88-7D4FB42D1AE2}" presName="hierChild4" presStyleCnt="0"/>
      <dgm:spPr/>
    </dgm:pt>
    <dgm:pt modelId="{4DCE76B0-F9DE-4071-9A9E-1470B4940370}" type="pres">
      <dgm:prSet presAssocID="{772C089A-AE94-41EB-9C7A-8D9B33A45FE0}" presName="Name37" presStyleLbl="parChTrans1D3" presStyleIdx="0" presStyleCnt="9"/>
      <dgm:spPr/>
    </dgm:pt>
    <dgm:pt modelId="{2884BD77-B1FA-4847-A464-1D49BF8AD283}" type="pres">
      <dgm:prSet presAssocID="{ED1E8343-25AE-4D95-BE98-319CE5BB1057}" presName="hierRoot2" presStyleCnt="0">
        <dgm:presLayoutVars>
          <dgm:hierBranch val="init"/>
        </dgm:presLayoutVars>
      </dgm:prSet>
      <dgm:spPr/>
    </dgm:pt>
    <dgm:pt modelId="{CD5CD54C-289A-4A52-A62A-680996259486}" type="pres">
      <dgm:prSet presAssocID="{ED1E8343-25AE-4D95-BE98-319CE5BB1057}" presName="rootComposite" presStyleCnt="0"/>
      <dgm:spPr/>
    </dgm:pt>
    <dgm:pt modelId="{E2AF1B47-E402-419B-BC3B-3ED389F31E04}" type="pres">
      <dgm:prSet presAssocID="{ED1E8343-25AE-4D95-BE98-319CE5BB1057}" presName="rootText" presStyleLbl="node3" presStyleIdx="0" presStyleCnt="9">
        <dgm:presLayoutVars>
          <dgm:chPref val="3"/>
        </dgm:presLayoutVars>
      </dgm:prSet>
      <dgm:spPr/>
    </dgm:pt>
    <dgm:pt modelId="{6E153C9B-F608-4D9F-A9B3-D5D4D19D289F}" type="pres">
      <dgm:prSet presAssocID="{ED1E8343-25AE-4D95-BE98-319CE5BB1057}" presName="rootConnector" presStyleLbl="node3" presStyleIdx="0" presStyleCnt="9"/>
      <dgm:spPr/>
    </dgm:pt>
    <dgm:pt modelId="{18AD1018-9673-416E-8165-7E99D9110780}" type="pres">
      <dgm:prSet presAssocID="{ED1E8343-25AE-4D95-BE98-319CE5BB1057}" presName="hierChild4" presStyleCnt="0"/>
      <dgm:spPr/>
    </dgm:pt>
    <dgm:pt modelId="{95C1D936-8642-4446-9E8F-104B9608E9B4}" type="pres">
      <dgm:prSet presAssocID="{ED1E8343-25AE-4D95-BE98-319CE5BB1057}" presName="hierChild5" presStyleCnt="0"/>
      <dgm:spPr/>
    </dgm:pt>
    <dgm:pt modelId="{2494A621-A2E6-40A6-833B-44163E59A0B9}" type="pres">
      <dgm:prSet presAssocID="{42F0C68B-DF90-4FC3-B5E8-0E24357CB421}" presName="Name37" presStyleLbl="parChTrans1D3" presStyleIdx="1" presStyleCnt="9"/>
      <dgm:spPr/>
    </dgm:pt>
    <dgm:pt modelId="{BC522883-1590-4BC9-962A-B52F572F9D1B}" type="pres">
      <dgm:prSet presAssocID="{51F2FFE7-77D0-460C-9E4C-E7F6E1AF6F65}" presName="hierRoot2" presStyleCnt="0">
        <dgm:presLayoutVars>
          <dgm:hierBranch val="init"/>
        </dgm:presLayoutVars>
      </dgm:prSet>
      <dgm:spPr/>
    </dgm:pt>
    <dgm:pt modelId="{51C41261-C519-4711-9102-8EBB04F2F56D}" type="pres">
      <dgm:prSet presAssocID="{51F2FFE7-77D0-460C-9E4C-E7F6E1AF6F65}" presName="rootComposite" presStyleCnt="0"/>
      <dgm:spPr/>
    </dgm:pt>
    <dgm:pt modelId="{77ED8EA3-0BD9-466B-89F9-A8C3565C61C3}" type="pres">
      <dgm:prSet presAssocID="{51F2FFE7-77D0-460C-9E4C-E7F6E1AF6F65}" presName="rootText" presStyleLbl="node3" presStyleIdx="1" presStyleCnt="9">
        <dgm:presLayoutVars>
          <dgm:chPref val="3"/>
        </dgm:presLayoutVars>
      </dgm:prSet>
      <dgm:spPr/>
    </dgm:pt>
    <dgm:pt modelId="{6E5A3804-6973-4462-884E-620F063E83AB}" type="pres">
      <dgm:prSet presAssocID="{51F2FFE7-77D0-460C-9E4C-E7F6E1AF6F65}" presName="rootConnector" presStyleLbl="node3" presStyleIdx="1" presStyleCnt="9"/>
      <dgm:spPr/>
    </dgm:pt>
    <dgm:pt modelId="{66E60F82-17EC-417C-A100-021D7211E71F}" type="pres">
      <dgm:prSet presAssocID="{51F2FFE7-77D0-460C-9E4C-E7F6E1AF6F65}" presName="hierChild4" presStyleCnt="0"/>
      <dgm:spPr/>
    </dgm:pt>
    <dgm:pt modelId="{87480725-B6BE-4802-9B37-8E47C8330D5E}" type="pres">
      <dgm:prSet presAssocID="{51F2FFE7-77D0-460C-9E4C-E7F6E1AF6F65}" presName="hierChild5" presStyleCnt="0"/>
      <dgm:spPr/>
    </dgm:pt>
    <dgm:pt modelId="{CACE89C7-1E37-4E03-A296-4FC54FA125F1}" type="pres">
      <dgm:prSet presAssocID="{9E3F87D8-0C37-47B3-99B7-05A7DCF2D98C}" presName="Name37" presStyleLbl="parChTrans1D3" presStyleIdx="2" presStyleCnt="9"/>
      <dgm:spPr/>
    </dgm:pt>
    <dgm:pt modelId="{598C420F-420D-48C7-8580-C8335150383A}" type="pres">
      <dgm:prSet presAssocID="{368966F4-E64E-4AA3-A732-1B996C0E4AC8}" presName="hierRoot2" presStyleCnt="0">
        <dgm:presLayoutVars>
          <dgm:hierBranch val="init"/>
        </dgm:presLayoutVars>
      </dgm:prSet>
      <dgm:spPr/>
    </dgm:pt>
    <dgm:pt modelId="{C74C87ED-A8FD-4453-B814-7079B6E8BFC8}" type="pres">
      <dgm:prSet presAssocID="{368966F4-E64E-4AA3-A732-1B996C0E4AC8}" presName="rootComposite" presStyleCnt="0"/>
      <dgm:spPr/>
    </dgm:pt>
    <dgm:pt modelId="{155E1BB1-D1B9-4678-92F2-94D400B34213}" type="pres">
      <dgm:prSet presAssocID="{368966F4-E64E-4AA3-A732-1B996C0E4AC8}" presName="rootText" presStyleLbl="node3" presStyleIdx="2" presStyleCnt="9">
        <dgm:presLayoutVars>
          <dgm:chPref val="3"/>
        </dgm:presLayoutVars>
      </dgm:prSet>
      <dgm:spPr/>
    </dgm:pt>
    <dgm:pt modelId="{E5FDDDBD-C937-4B9C-B81B-FF636F08EE72}" type="pres">
      <dgm:prSet presAssocID="{368966F4-E64E-4AA3-A732-1B996C0E4AC8}" presName="rootConnector" presStyleLbl="node3" presStyleIdx="2" presStyleCnt="9"/>
      <dgm:spPr/>
    </dgm:pt>
    <dgm:pt modelId="{13C720CE-7EC4-4B3A-9289-DD062B25479D}" type="pres">
      <dgm:prSet presAssocID="{368966F4-E64E-4AA3-A732-1B996C0E4AC8}" presName="hierChild4" presStyleCnt="0"/>
      <dgm:spPr/>
    </dgm:pt>
    <dgm:pt modelId="{6CE53B1C-A47E-4C65-B012-DFB93E14835E}" type="pres">
      <dgm:prSet presAssocID="{368966F4-E64E-4AA3-A732-1B996C0E4AC8}" presName="hierChild5" presStyleCnt="0"/>
      <dgm:spPr/>
    </dgm:pt>
    <dgm:pt modelId="{C228B78B-4239-42EB-8127-2F7356DD0D88}" type="pres">
      <dgm:prSet presAssocID="{C08A7DF2-ABA9-408E-A701-940169071013}" presName="Name37" presStyleLbl="parChTrans1D3" presStyleIdx="3" presStyleCnt="9"/>
      <dgm:spPr/>
    </dgm:pt>
    <dgm:pt modelId="{895ADCC2-BC5B-485B-949C-6461C9946856}" type="pres">
      <dgm:prSet presAssocID="{E926E7F7-7350-43AA-9523-58649655FD23}" presName="hierRoot2" presStyleCnt="0">
        <dgm:presLayoutVars>
          <dgm:hierBranch val="init"/>
        </dgm:presLayoutVars>
      </dgm:prSet>
      <dgm:spPr/>
    </dgm:pt>
    <dgm:pt modelId="{84E40509-53E3-46AD-91F4-E0E0575A2D9C}" type="pres">
      <dgm:prSet presAssocID="{E926E7F7-7350-43AA-9523-58649655FD23}" presName="rootComposite" presStyleCnt="0"/>
      <dgm:spPr/>
    </dgm:pt>
    <dgm:pt modelId="{7FCF85FF-C431-4A65-AEE9-3D2FE746D3FF}" type="pres">
      <dgm:prSet presAssocID="{E926E7F7-7350-43AA-9523-58649655FD23}" presName="rootText" presStyleLbl="node3" presStyleIdx="3" presStyleCnt="9">
        <dgm:presLayoutVars>
          <dgm:chPref val="3"/>
        </dgm:presLayoutVars>
      </dgm:prSet>
      <dgm:spPr/>
    </dgm:pt>
    <dgm:pt modelId="{DE213006-9243-49EE-93F1-0EC7A5143C2F}" type="pres">
      <dgm:prSet presAssocID="{E926E7F7-7350-43AA-9523-58649655FD23}" presName="rootConnector" presStyleLbl="node3" presStyleIdx="3" presStyleCnt="9"/>
      <dgm:spPr/>
    </dgm:pt>
    <dgm:pt modelId="{73F7968E-DD8A-4CA8-AE4E-6EDE15F5A345}" type="pres">
      <dgm:prSet presAssocID="{E926E7F7-7350-43AA-9523-58649655FD23}" presName="hierChild4" presStyleCnt="0"/>
      <dgm:spPr/>
    </dgm:pt>
    <dgm:pt modelId="{95C61E55-A2CB-4553-BF50-CEB750DC6369}" type="pres">
      <dgm:prSet presAssocID="{E926E7F7-7350-43AA-9523-58649655FD23}" presName="hierChild5" presStyleCnt="0"/>
      <dgm:spPr/>
    </dgm:pt>
    <dgm:pt modelId="{74CD5756-1D0E-4FE6-A2A3-5F7CB354AFFE}" type="pres">
      <dgm:prSet presAssocID="{D6F3531D-6613-4E64-AE88-7D4FB42D1AE2}" presName="hierChild5" presStyleCnt="0"/>
      <dgm:spPr/>
    </dgm:pt>
    <dgm:pt modelId="{0CF1B20D-B814-4D49-A234-ABDADDC20F60}" type="pres">
      <dgm:prSet presAssocID="{7A81B222-B7E7-4DAC-92CF-8DB1B0113B46}" presName="Name37" presStyleLbl="parChTrans1D2" presStyleIdx="1" presStyleCnt="3"/>
      <dgm:spPr/>
    </dgm:pt>
    <dgm:pt modelId="{9A6DF32E-6B74-4CA9-8F57-348EAD80E8F4}" type="pres">
      <dgm:prSet presAssocID="{EB07DAEE-5B8F-4143-9E45-7CF5D06EB600}" presName="hierRoot2" presStyleCnt="0">
        <dgm:presLayoutVars>
          <dgm:hierBranch val="init"/>
        </dgm:presLayoutVars>
      </dgm:prSet>
      <dgm:spPr/>
    </dgm:pt>
    <dgm:pt modelId="{B7F1B1C4-0BDA-48A5-92EA-2C617D8046B0}" type="pres">
      <dgm:prSet presAssocID="{EB07DAEE-5B8F-4143-9E45-7CF5D06EB600}" presName="rootComposite" presStyleCnt="0"/>
      <dgm:spPr/>
    </dgm:pt>
    <dgm:pt modelId="{A60441E6-073A-43FF-85E6-324AA408AD31}" type="pres">
      <dgm:prSet presAssocID="{EB07DAEE-5B8F-4143-9E45-7CF5D06EB600}" presName="rootText" presStyleLbl="node2" presStyleIdx="1" presStyleCnt="3">
        <dgm:presLayoutVars>
          <dgm:chPref val="3"/>
        </dgm:presLayoutVars>
      </dgm:prSet>
      <dgm:spPr/>
    </dgm:pt>
    <dgm:pt modelId="{99F71E17-46D5-44D9-B9CB-76BCFB6C626E}" type="pres">
      <dgm:prSet presAssocID="{EB07DAEE-5B8F-4143-9E45-7CF5D06EB600}" presName="rootConnector" presStyleLbl="node2" presStyleIdx="1" presStyleCnt="3"/>
      <dgm:spPr/>
    </dgm:pt>
    <dgm:pt modelId="{69DD6571-BC99-45C2-B200-0F89ED586E90}" type="pres">
      <dgm:prSet presAssocID="{EB07DAEE-5B8F-4143-9E45-7CF5D06EB600}" presName="hierChild4" presStyleCnt="0"/>
      <dgm:spPr/>
    </dgm:pt>
    <dgm:pt modelId="{1263FC76-8C86-4343-A99C-7C3251EB0B0F}" type="pres">
      <dgm:prSet presAssocID="{2E8DBC0E-C1B7-4183-9642-AB4D5FBF05C0}" presName="Name37" presStyleLbl="parChTrans1D3" presStyleIdx="4" presStyleCnt="9"/>
      <dgm:spPr/>
    </dgm:pt>
    <dgm:pt modelId="{168BA7B0-2625-44F0-8087-05D2669F0121}" type="pres">
      <dgm:prSet presAssocID="{F934A5B4-AF2E-49CD-8588-B4855D4EC807}" presName="hierRoot2" presStyleCnt="0">
        <dgm:presLayoutVars>
          <dgm:hierBranch val="init"/>
        </dgm:presLayoutVars>
      </dgm:prSet>
      <dgm:spPr/>
    </dgm:pt>
    <dgm:pt modelId="{278FB915-2DE9-4417-A531-E335FA8DFFFD}" type="pres">
      <dgm:prSet presAssocID="{F934A5B4-AF2E-49CD-8588-B4855D4EC807}" presName="rootComposite" presStyleCnt="0"/>
      <dgm:spPr/>
    </dgm:pt>
    <dgm:pt modelId="{8DFFDBB9-76BD-406B-B3B6-2604B52E844E}" type="pres">
      <dgm:prSet presAssocID="{F934A5B4-AF2E-49CD-8588-B4855D4EC807}" presName="rootText" presStyleLbl="node3" presStyleIdx="4" presStyleCnt="9">
        <dgm:presLayoutVars>
          <dgm:chPref val="3"/>
        </dgm:presLayoutVars>
      </dgm:prSet>
      <dgm:spPr/>
    </dgm:pt>
    <dgm:pt modelId="{96ACC8FD-D388-47C2-B845-6FA0BE9B346F}" type="pres">
      <dgm:prSet presAssocID="{F934A5B4-AF2E-49CD-8588-B4855D4EC807}" presName="rootConnector" presStyleLbl="node3" presStyleIdx="4" presStyleCnt="9"/>
      <dgm:spPr/>
    </dgm:pt>
    <dgm:pt modelId="{D8EDA9E4-B4E6-49FD-BD81-96BF5B3DE3D2}" type="pres">
      <dgm:prSet presAssocID="{F934A5B4-AF2E-49CD-8588-B4855D4EC807}" presName="hierChild4" presStyleCnt="0"/>
      <dgm:spPr/>
    </dgm:pt>
    <dgm:pt modelId="{F7306708-16EF-46BD-89AB-50613F8BD807}" type="pres">
      <dgm:prSet presAssocID="{F934A5B4-AF2E-49CD-8588-B4855D4EC807}" presName="hierChild5" presStyleCnt="0"/>
      <dgm:spPr/>
    </dgm:pt>
    <dgm:pt modelId="{E740A506-9545-4A10-9A32-A5E9FDEFBBEE}" type="pres">
      <dgm:prSet presAssocID="{FAB378AF-C1F6-471B-92C4-4DA4FB52D6F7}" presName="Name37" presStyleLbl="parChTrans1D3" presStyleIdx="5" presStyleCnt="9"/>
      <dgm:spPr/>
    </dgm:pt>
    <dgm:pt modelId="{CEBCC574-704E-42D5-A99A-1E0E78D599C0}" type="pres">
      <dgm:prSet presAssocID="{E2D6CAFC-446B-4857-BCF5-BFD2A196BF92}" presName="hierRoot2" presStyleCnt="0">
        <dgm:presLayoutVars>
          <dgm:hierBranch val="init"/>
        </dgm:presLayoutVars>
      </dgm:prSet>
      <dgm:spPr/>
    </dgm:pt>
    <dgm:pt modelId="{D051AC17-D2C8-4C59-9F44-F7F707B6DC15}" type="pres">
      <dgm:prSet presAssocID="{E2D6CAFC-446B-4857-BCF5-BFD2A196BF92}" presName="rootComposite" presStyleCnt="0"/>
      <dgm:spPr/>
    </dgm:pt>
    <dgm:pt modelId="{4E10FD6B-0A81-45F2-9007-09618057DE37}" type="pres">
      <dgm:prSet presAssocID="{E2D6CAFC-446B-4857-BCF5-BFD2A196BF92}" presName="rootText" presStyleLbl="node3" presStyleIdx="5" presStyleCnt="9">
        <dgm:presLayoutVars>
          <dgm:chPref val="3"/>
        </dgm:presLayoutVars>
      </dgm:prSet>
      <dgm:spPr/>
    </dgm:pt>
    <dgm:pt modelId="{40B8D1DD-4812-412E-B1B8-5091D215F22C}" type="pres">
      <dgm:prSet presAssocID="{E2D6CAFC-446B-4857-BCF5-BFD2A196BF92}" presName="rootConnector" presStyleLbl="node3" presStyleIdx="5" presStyleCnt="9"/>
      <dgm:spPr/>
    </dgm:pt>
    <dgm:pt modelId="{E9397EC9-8F1C-4219-93D1-34D069619C2D}" type="pres">
      <dgm:prSet presAssocID="{E2D6CAFC-446B-4857-BCF5-BFD2A196BF92}" presName="hierChild4" presStyleCnt="0"/>
      <dgm:spPr/>
    </dgm:pt>
    <dgm:pt modelId="{E3570637-C39D-4C27-987D-A28411310290}" type="pres">
      <dgm:prSet presAssocID="{E2D6CAFC-446B-4857-BCF5-BFD2A196BF92}" presName="hierChild5" presStyleCnt="0"/>
      <dgm:spPr/>
    </dgm:pt>
    <dgm:pt modelId="{3A533D82-37BD-44CD-9F93-1D2B1461A1E5}" type="pres">
      <dgm:prSet presAssocID="{5E73F614-35E8-4446-8C97-7329910A5D16}" presName="Name37" presStyleLbl="parChTrans1D3" presStyleIdx="6" presStyleCnt="9"/>
      <dgm:spPr/>
    </dgm:pt>
    <dgm:pt modelId="{8AD5B14E-3C4F-4285-AA1C-FABDF629374F}" type="pres">
      <dgm:prSet presAssocID="{9AD15133-2111-4767-BD09-76F4A264EBFE}" presName="hierRoot2" presStyleCnt="0">
        <dgm:presLayoutVars>
          <dgm:hierBranch val="init"/>
        </dgm:presLayoutVars>
      </dgm:prSet>
      <dgm:spPr/>
    </dgm:pt>
    <dgm:pt modelId="{CC8C35C6-FCE7-420A-AA4B-9E5EC0B2AF6B}" type="pres">
      <dgm:prSet presAssocID="{9AD15133-2111-4767-BD09-76F4A264EBFE}" presName="rootComposite" presStyleCnt="0"/>
      <dgm:spPr/>
    </dgm:pt>
    <dgm:pt modelId="{3AB76C82-E6E0-469D-9664-9076650DB110}" type="pres">
      <dgm:prSet presAssocID="{9AD15133-2111-4767-BD09-76F4A264EBFE}" presName="rootText" presStyleLbl="node3" presStyleIdx="6" presStyleCnt="9">
        <dgm:presLayoutVars>
          <dgm:chPref val="3"/>
        </dgm:presLayoutVars>
      </dgm:prSet>
      <dgm:spPr/>
    </dgm:pt>
    <dgm:pt modelId="{1F063E09-115D-4524-8BAE-1D953321B50B}" type="pres">
      <dgm:prSet presAssocID="{9AD15133-2111-4767-BD09-76F4A264EBFE}" presName="rootConnector" presStyleLbl="node3" presStyleIdx="6" presStyleCnt="9"/>
      <dgm:spPr/>
    </dgm:pt>
    <dgm:pt modelId="{9D921302-3B24-4880-93B7-D6AE7A356EE4}" type="pres">
      <dgm:prSet presAssocID="{9AD15133-2111-4767-BD09-76F4A264EBFE}" presName="hierChild4" presStyleCnt="0"/>
      <dgm:spPr/>
    </dgm:pt>
    <dgm:pt modelId="{A93D0161-8685-4906-BF22-E76C33B05DF4}" type="pres">
      <dgm:prSet presAssocID="{9AD15133-2111-4767-BD09-76F4A264EBFE}" presName="hierChild5" presStyleCnt="0"/>
      <dgm:spPr/>
    </dgm:pt>
    <dgm:pt modelId="{C5E50376-18FA-41E9-BD30-9F91A93E83B1}" type="pres">
      <dgm:prSet presAssocID="{EB07DAEE-5B8F-4143-9E45-7CF5D06EB600}" presName="hierChild5" presStyleCnt="0"/>
      <dgm:spPr/>
    </dgm:pt>
    <dgm:pt modelId="{E43B111A-527D-41B0-A22D-B631853D907A}" type="pres">
      <dgm:prSet presAssocID="{809A44F4-089A-4012-9A5D-56B8631F0863}" presName="Name37" presStyleLbl="parChTrans1D2" presStyleIdx="2" presStyleCnt="3"/>
      <dgm:spPr/>
    </dgm:pt>
    <dgm:pt modelId="{86EECDE2-FEAE-4ED1-A995-A58011AD7899}" type="pres">
      <dgm:prSet presAssocID="{9C449121-C8B1-4EE5-AF56-939E7D5435FC}" presName="hierRoot2" presStyleCnt="0">
        <dgm:presLayoutVars>
          <dgm:hierBranch val="init"/>
        </dgm:presLayoutVars>
      </dgm:prSet>
      <dgm:spPr/>
    </dgm:pt>
    <dgm:pt modelId="{9E86FA02-BDF9-4285-B7C5-2400B9CA0B46}" type="pres">
      <dgm:prSet presAssocID="{9C449121-C8B1-4EE5-AF56-939E7D5435FC}" presName="rootComposite" presStyleCnt="0"/>
      <dgm:spPr/>
    </dgm:pt>
    <dgm:pt modelId="{89225657-BB48-49B6-91EB-430A5F395A18}" type="pres">
      <dgm:prSet presAssocID="{9C449121-C8B1-4EE5-AF56-939E7D5435FC}" presName="rootText" presStyleLbl="node2" presStyleIdx="2" presStyleCnt="3">
        <dgm:presLayoutVars>
          <dgm:chPref val="3"/>
        </dgm:presLayoutVars>
      </dgm:prSet>
      <dgm:spPr/>
    </dgm:pt>
    <dgm:pt modelId="{BABCA127-A2C6-48D1-83E7-ED6238742767}" type="pres">
      <dgm:prSet presAssocID="{9C449121-C8B1-4EE5-AF56-939E7D5435FC}" presName="rootConnector" presStyleLbl="node2" presStyleIdx="2" presStyleCnt="3"/>
      <dgm:spPr/>
    </dgm:pt>
    <dgm:pt modelId="{5DF7EF58-D035-46A8-8E82-597064C22D40}" type="pres">
      <dgm:prSet presAssocID="{9C449121-C8B1-4EE5-AF56-939E7D5435FC}" presName="hierChild4" presStyleCnt="0"/>
      <dgm:spPr/>
    </dgm:pt>
    <dgm:pt modelId="{0B002512-F35E-486E-8164-874622646856}" type="pres">
      <dgm:prSet presAssocID="{DB4A9159-D7B4-44DB-B4E4-FFB98D43146D}" presName="Name37" presStyleLbl="parChTrans1D3" presStyleIdx="7" presStyleCnt="9"/>
      <dgm:spPr/>
    </dgm:pt>
    <dgm:pt modelId="{66E11326-C786-4D72-A600-5BC8D8CF2A02}" type="pres">
      <dgm:prSet presAssocID="{376699CC-F443-4FEC-B9A7-A7675141D633}" presName="hierRoot2" presStyleCnt="0">
        <dgm:presLayoutVars>
          <dgm:hierBranch val="init"/>
        </dgm:presLayoutVars>
      </dgm:prSet>
      <dgm:spPr/>
    </dgm:pt>
    <dgm:pt modelId="{225B0A26-8BFC-4830-AE33-EB4F687C09E4}" type="pres">
      <dgm:prSet presAssocID="{376699CC-F443-4FEC-B9A7-A7675141D633}" presName="rootComposite" presStyleCnt="0"/>
      <dgm:spPr/>
    </dgm:pt>
    <dgm:pt modelId="{B54A1013-65B3-4F7A-A0E1-2BDADBE41EB9}" type="pres">
      <dgm:prSet presAssocID="{376699CC-F443-4FEC-B9A7-A7675141D633}" presName="rootText" presStyleLbl="node3" presStyleIdx="7" presStyleCnt="9">
        <dgm:presLayoutVars>
          <dgm:chPref val="3"/>
        </dgm:presLayoutVars>
      </dgm:prSet>
      <dgm:spPr/>
    </dgm:pt>
    <dgm:pt modelId="{4589BD14-F378-448B-971F-563DCA30AA5C}" type="pres">
      <dgm:prSet presAssocID="{376699CC-F443-4FEC-B9A7-A7675141D633}" presName="rootConnector" presStyleLbl="node3" presStyleIdx="7" presStyleCnt="9"/>
      <dgm:spPr/>
    </dgm:pt>
    <dgm:pt modelId="{2B3D6D5F-B29B-4951-9E33-D40A3673C309}" type="pres">
      <dgm:prSet presAssocID="{376699CC-F443-4FEC-B9A7-A7675141D633}" presName="hierChild4" presStyleCnt="0"/>
      <dgm:spPr/>
    </dgm:pt>
    <dgm:pt modelId="{92B60A57-A453-41EC-A7B8-FA6B58EF3881}" type="pres">
      <dgm:prSet presAssocID="{376699CC-F443-4FEC-B9A7-A7675141D633}" presName="hierChild5" presStyleCnt="0"/>
      <dgm:spPr/>
    </dgm:pt>
    <dgm:pt modelId="{ED4638D7-B13D-46EA-A030-FB2069AF294E}" type="pres">
      <dgm:prSet presAssocID="{1A17F64C-EB6B-4B5B-BB35-11FA76D76E21}" presName="Name37" presStyleLbl="parChTrans1D3" presStyleIdx="8" presStyleCnt="9"/>
      <dgm:spPr/>
    </dgm:pt>
    <dgm:pt modelId="{5D253D59-6A53-40E4-85BA-A904DBB23460}" type="pres">
      <dgm:prSet presAssocID="{2441475C-EDEA-4B4B-9730-C33496378CD8}" presName="hierRoot2" presStyleCnt="0">
        <dgm:presLayoutVars>
          <dgm:hierBranch val="init"/>
        </dgm:presLayoutVars>
      </dgm:prSet>
      <dgm:spPr/>
    </dgm:pt>
    <dgm:pt modelId="{721D8A6A-56C1-4A9B-85C4-3FBDA59FA456}" type="pres">
      <dgm:prSet presAssocID="{2441475C-EDEA-4B4B-9730-C33496378CD8}" presName="rootComposite" presStyleCnt="0"/>
      <dgm:spPr/>
    </dgm:pt>
    <dgm:pt modelId="{781A5293-2CB4-45B7-AEA4-67AEA0187ABA}" type="pres">
      <dgm:prSet presAssocID="{2441475C-EDEA-4B4B-9730-C33496378CD8}" presName="rootText" presStyleLbl="node3" presStyleIdx="8" presStyleCnt="9" custScaleY="132045">
        <dgm:presLayoutVars>
          <dgm:chPref val="3"/>
        </dgm:presLayoutVars>
      </dgm:prSet>
      <dgm:spPr/>
    </dgm:pt>
    <dgm:pt modelId="{1CD7632F-7E53-48A3-8D1C-9FD9DDF86C59}" type="pres">
      <dgm:prSet presAssocID="{2441475C-EDEA-4B4B-9730-C33496378CD8}" presName="rootConnector" presStyleLbl="node3" presStyleIdx="8" presStyleCnt="9"/>
      <dgm:spPr/>
    </dgm:pt>
    <dgm:pt modelId="{32C6485A-7C34-4FF0-8230-6CF6FB930091}" type="pres">
      <dgm:prSet presAssocID="{2441475C-EDEA-4B4B-9730-C33496378CD8}" presName="hierChild4" presStyleCnt="0"/>
      <dgm:spPr/>
    </dgm:pt>
    <dgm:pt modelId="{D0FA6260-2935-4784-A7DF-F4D8B123A978}" type="pres">
      <dgm:prSet presAssocID="{2441475C-EDEA-4B4B-9730-C33496378CD8}" presName="hierChild5" presStyleCnt="0"/>
      <dgm:spPr/>
    </dgm:pt>
    <dgm:pt modelId="{F8C533B9-C129-49CF-BE5A-AC2B7B17022A}" type="pres">
      <dgm:prSet presAssocID="{9C449121-C8B1-4EE5-AF56-939E7D5435FC}" presName="hierChild5" presStyleCnt="0"/>
      <dgm:spPr/>
    </dgm:pt>
    <dgm:pt modelId="{2CDDD0C1-6CE8-4198-AE96-225ECA2CF263}" type="pres">
      <dgm:prSet presAssocID="{5F0BA564-258D-40A9-B6E1-83C81A25BE72}" presName="hierChild3" presStyleCnt="0"/>
      <dgm:spPr/>
    </dgm:pt>
  </dgm:ptLst>
  <dgm:cxnLst>
    <dgm:cxn modelId="{9F14AE03-DF83-4E24-817C-0673CE271F64}" type="presOf" srcId="{809A44F4-089A-4012-9A5D-56B8631F0863}" destId="{E43B111A-527D-41B0-A22D-B631853D907A}" srcOrd="0" destOrd="0" presId="urn:microsoft.com/office/officeart/2005/8/layout/orgChart1"/>
    <dgm:cxn modelId="{E5630A04-C6D2-4C77-99DA-AEF66131D6CC}" type="presOf" srcId="{F934A5B4-AF2E-49CD-8588-B4855D4EC807}" destId="{96ACC8FD-D388-47C2-B845-6FA0BE9B346F}" srcOrd="1" destOrd="0" presId="urn:microsoft.com/office/officeart/2005/8/layout/orgChart1"/>
    <dgm:cxn modelId="{BC56FE06-FF77-4827-9F9F-C780B17F3573}" srcId="{EB07DAEE-5B8F-4143-9E45-7CF5D06EB600}" destId="{E2D6CAFC-446B-4857-BCF5-BFD2A196BF92}" srcOrd="1" destOrd="0" parTransId="{FAB378AF-C1F6-471B-92C4-4DA4FB52D6F7}" sibTransId="{543E8893-1BD2-4B56-8013-BC077B80220E}"/>
    <dgm:cxn modelId="{89026D09-6376-4F9A-A1B8-7A2032E3A5C2}" type="presOf" srcId="{42F0C68B-DF90-4FC3-B5E8-0E24357CB421}" destId="{2494A621-A2E6-40A6-833B-44163E59A0B9}" srcOrd="0" destOrd="0" presId="urn:microsoft.com/office/officeart/2005/8/layout/orgChart1"/>
    <dgm:cxn modelId="{0D8AD90B-EA91-493E-B173-395931C10D55}" srcId="{5F0BA564-258D-40A9-B6E1-83C81A25BE72}" destId="{EB07DAEE-5B8F-4143-9E45-7CF5D06EB600}" srcOrd="1" destOrd="0" parTransId="{7A81B222-B7E7-4DAC-92CF-8DB1B0113B46}" sibTransId="{BB83C13C-523F-4F36-8FC6-8F622120C44F}"/>
    <dgm:cxn modelId="{5F74E10B-7263-4C63-9FEF-3AC2D4227B17}" type="presOf" srcId="{376699CC-F443-4FEC-B9A7-A7675141D633}" destId="{B54A1013-65B3-4F7A-A0E1-2BDADBE41EB9}" srcOrd="0" destOrd="0" presId="urn:microsoft.com/office/officeart/2005/8/layout/orgChart1"/>
    <dgm:cxn modelId="{CD5F4715-A0C7-41E4-BD85-F1F9D6519716}" type="presOf" srcId="{51F2FFE7-77D0-460C-9E4C-E7F6E1AF6F65}" destId="{6E5A3804-6973-4462-884E-620F063E83AB}" srcOrd="1" destOrd="0" presId="urn:microsoft.com/office/officeart/2005/8/layout/orgChart1"/>
    <dgm:cxn modelId="{A82A5217-B99E-4A02-BDB0-CF707F362DEA}" type="presOf" srcId="{5E73F614-35E8-4446-8C97-7329910A5D16}" destId="{3A533D82-37BD-44CD-9F93-1D2B1461A1E5}" srcOrd="0" destOrd="0" presId="urn:microsoft.com/office/officeart/2005/8/layout/orgChart1"/>
    <dgm:cxn modelId="{AD580719-0E1C-4403-A58E-5F079E453D86}" type="presOf" srcId="{75C89676-56F3-404D-B70E-066ED6D711A2}" destId="{DBED5C71-A556-4DD2-AEF2-43D639B9C6D2}" srcOrd="0" destOrd="0" presId="urn:microsoft.com/office/officeart/2005/8/layout/orgChart1"/>
    <dgm:cxn modelId="{9641B61A-4FD5-417C-A4FF-7D5EBE6CDB41}" type="presOf" srcId="{E2D6CAFC-446B-4857-BCF5-BFD2A196BF92}" destId="{40B8D1DD-4812-412E-B1B8-5091D215F22C}" srcOrd="1" destOrd="0" presId="urn:microsoft.com/office/officeart/2005/8/layout/orgChart1"/>
    <dgm:cxn modelId="{F7AC241F-1D65-4405-B882-75CF8E9E5150}" type="presOf" srcId="{E926E7F7-7350-43AA-9523-58649655FD23}" destId="{DE213006-9243-49EE-93F1-0EC7A5143C2F}" srcOrd="1" destOrd="0" presId="urn:microsoft.com/office/officeart/2005/8/layout/orgChart1"/>
    <dgm:cxn modelId="{10169821-3C43-4BF5-A60C-F3447327A987}" type="presOf" srcId="{ED1E8343-25AE-4D95-BE98-319CE5BB1057}" destId="{E2AF1B47-E402-419B-BC3B-3ED389F31E04}" srcOrd="0" destOrd="0" presId="urn:microsoft.com/office/officeart/2005/8/layout/orgChart1"/>
    <dgm:cxn modelId="{E2FEA123-6499-4972-843B-CD95B8D9BCDA}" type="presOf" srcId="{1A17F64C-EB6B-4B5B-BB35-11FA76D76E21}" destId="{ED4638D7-B13D-46EA-A030-FB2069AF294E}" srcOrd="0" destOrd="0" presId="urn:microsoft.com/office/officeart/2005/8/layout/orgChart1"/>
    <dgm:cxn modelId="{084BAB25-6449-4E96-8818-A6C64D7CF96B}" srcId="{5F0BA564-258D-40A9-B6E1-83C81A25BE72}" destId="{D6F3531D-6613-4E64-AE88-7D4FB42D1AE2}" srcOrd="0" destOrd="0" parTransId="{75C89676-56F3-404D-B70E-066ED6D711A2}" sibTransId="{FDBA533E-D8AC-4E7A-8C64-B4153A3F8DF2}"/>
    <dgm:cxn modelId="{345D4E26-6797-41F9-89B5-E2B593007805}" srcId="{D6F3531D-6613-4E64-AE88-7D4FB42D1AE2}" destId="{368966F4-E64E-4AA3-A732-1B996C0E4AC8}" srcOrd="2" destOrd="0" parTransId="{9E3F87D8-0C37-47B3-99B7-05A7DCF2D98C}" sibTransId="{ADA69EF8-6127-44ED-8B28-BB4098FD79DE}"/>
    <dgm:cxn modelId="{578CAF29-53D6-4E3A-A2A2-6CB72A68A266}" type="presOf" srcId="{2E8DBC0E-C1B7-4183-9642-AB4D5FBF05C0}" destId="{1263FC76-8C86-4343-A99C-7C3251EB0B0F}" srcOrd="0" destOrd="0" presId="urn:microsoft.com/office/officeart/2005/8/layout/orgChart1"/>
    <dgm:cxn modelId="{6CED3D35-7C31-4268-B605-2FF028ED1BB9}" type="presOf" srcId="{E926E7F7-7350-43AA-9523-58649655FD23}" destId="{7FCF85FF-C431-4A65-AEE9-3D2FE746D3FF}" srcOrd="0" destOrd="0" presId="urn:microsoft.com/office/officeart/2005/8/layout/orgChart1"/>
    <dgm:cxn modelId="{D9F90938-FE3E-43EA-B96B-2EF7E22014EA}" type="presOf" srcId="{9C449121-C8B1-4EE5-AF56-939E7D5435FC}" destId="{BABCA127-A2C6-48D1-83E7-ED6238742767}" srcOrd="1" destOrd="0" presId="urn:microsoft.com/office/officeart/2005/8/layout/orgChart1"/>
    <dgm:cxn modelId="{AFE6C141-87BE-49DF-9023-7A1B588EAAA6}" type="presOf" srcId="{C08A7DF2-ABA9-408E-A701-940169071013}" destId="{C228B78B-4239-42EB-8127-2F7356DD0D88}" srcOrd="0" destOrd="0" presId="urn:microsoft.com/office/officeart/2005/8/layout/orgChart1"/>
    <dgm:cxn modelId="{F3C63246-1782-4731-A8F5-07FAC8BFB869}" type="presOf" srcId="{D6F3531D-6613-4E64-AE88-7D4FB42D1AE2}" destId="{6ABEF9B8-5395-4840-9532-9721759D8B1D}" srcOrd="0" destOrd="0" presId="urn:microsoft.com/office/officeart/2005/8/layout/orgChart1"/>
    <dgm:cxn modelId="{30E63966-7912-4950-8E31-BABAEE5DC996}" type="presOf" srcId="{51F2FFE7-77D0-460C-9E4C-E7F6E1AF6F65}" destId="{77ED8EA3-0BD9-466B-89F9-A8C3565C61C3}" srcOrd="0" destOrd="0" presId="urn:microsoft.com/office/officeart/2005/8/layout/orgChart1"/>
    <dgm:cxn modelId="{83D4CB72-AEEE-4B01-94E5-DF610231FD08}" type="presOf" srcId="{EB07DAEE-5B8F-4143-9E45-7CF5D06EB600}" destId="{A60441E6-073A-43FF-85E6-324AA408AD31}" srcOrd="0" destOrd="0" presId="urn:microsoft.com/office/officeart/2005/8/layout/orgChart1"/>
    <dgm:cxn modelId="{133EB654-881A-4E06-86B7-1760B13009DC}" type="presOf" srcId="{368966F4-E64E-4AA3-A732-1B996C0E4AC8}" destId="{E5FDDDBD-C937-4B9C-B81B-FF636F08EE72}" srcOrd="1" destOrd="0" presId="urn:microsoft.com/office/officeart/2005/8/layout/orgChart1"/>
    <dgm:cxn modelId="{885C0575-A13F-418F-BC51-78C5E6D0164F}" type="presOf" srcId="{DB4A9159-D7B4-44DB-B4E4-FFB98D43146D}" destId="{0B002512-F35E-486E-8164-874622646856}" srcOrd="0" destOrd="0" presId="urn:microsoft.com/office/officeart/2005/8/layout/orgChart1"/>
    <dgm:cxn modelId="{A273A477-C0D1-48B2-A622-00F1AC04FDE9}" srcId="{9C449121-C8B1-4EE5-AF56-939E7D5435FC}" destId="{2441475C-EDEA-4B4B-9730-C33496378CD8}" srcOrd="1" destOrd="0" parTransId="{1A17F64C-EB6B-4B5B-BB35-11FA76D76E21}" sibTransId="{73C94CAD-E890-4F05-ACB3-F64C25EECDA5}"/>
    <dgm:cxn modelId="{3F8C6383-18B8-4EDF-8C3A-7A726592ED47}" type="presOf" srcId="{9AD15133-2111-4767-BD09-76F4A264EBFE}" destId="{3AB76C82-E6E0-469D-9664-9076650DB110}" srcOrd="0" destOrd="0" presId="urn:microsoft.com/office/officeart/2005/8/layout/orgChart1"/>
    <dgm:cxn modelId="{814D9585-C2B2-4B3D-A60E-8969074AD121}" type="presOf" srcId="{D6F3531D-6613-4E64-AE88-7D4FB42D1AE2}" destId="{74AD81EE-187B-43D1-B67A-E69A2F95CBC0}" srcOrd="1" destOrd="0" presId="urn:microsoft.com/office/officeart/2005/8/layout/orgChart1"/>
    <dgm:cxn modelId="{87AB7E8C-DE29-4D0C-BE6F-AB0E7A1D26DE}" type="presOf" srcId="{5F0BA564-258D-40A9-B6E1-83C81A25BE72}" destId="{EE066872-6A40-4FC1-80D4-AA2C71CCE571}" srcOrd="1" destOrd="0" presId="urn:microsoft.com/office/officeart/2005/8/layout/orgChart1"/>
    <dgm:cxn modelId="{8BD2C08D-4A73-4972-B5B7-BE760F4D87BC}" srcId="{9C449121-C8B1-4EE5-AF56-939E7D5435FC}" destId="{376699CC-F443-4FEC-B9A7-A7675141D633}" srcOrd="0" destOrd="0" parTransId="{DB4A9159-D7B4-44DB-B4E4-FFB98D43146D}" sibTransId="{3BC6AB16-5289-4263-897A-46ECE46D7BEC}"/>
    <dgm:cxn modelId="{5571308E-BCBD-4801-9FDD-C3C20689FD2A}" type="presOf" srcId="{7A81B222-B7E7-4DAC-92CF-8DB1B0113B46}" destId="{0CF1B20D-B814-4D49-A234-ABDADDC20F60}" srcOrd="0" destOrd="0" presId="urn:microsoft.com/office/officeart/2005/8/layout/orgChart1"/>
    <dgm:cxn modelId="{523A1991-3499-407F-9681-165A02C8864D}" type="presOf" srcId="{9AD15133-2111-4767-BD09-76F4A264EBFE}" destId="{1F063E09-115D-4524-8BAE-1D953321B50B}" srcOrd="1" destOrd="0" presId="urn:microsoft.com/office/officeart/2005/8/layout/orgChart1"/>
    <dgm:cxn modelId="{7783E29D-B3CC-484D-B6DF-CDF6E5B365C9}" type="presOf" srcId="{9C449121-C8B1-4EE5-AF56-939E7D5435FC}" destId="{89225657-BB48-49B6-91EB-430A5F395A18}" srcOrd="0" destOrd="0" presId="urn:microsoft.com/office/officeart/2005/8/layout/orgChart1"/>
    <dgm:cxn modelId="{2D4198A1-C313-4270-9F4C-D191A5336FF0}" type="presOf" srcId="{376699CC-F443-4FEC-B9A7-A7675141D633}" destId="{4589BD14-F378-448B-971F-563DCA30AA5C}" srcOrd="1" destOrd="0" presId="urn:microsoft.com/office/officeart/2005/8/layout/orgChart1"/>
    <dgm:cxn modelId="{7B41ABA3-4100-4BB9-A6E9-A445E89C55F8}" srcId="{D6F3531D-6613-4E64-AE88-7D4FB42D1AE2}" destId="{51F2FFE7-77D0-460C-9E4C-E7F6E1AF6F65}" srcOrd="1" destOrd="0" parTransId="{42F0C68B-DF90-4FC3-B5E8-0E24357CB421}" sibTransId="{3D0EB3D3-8CDF-4A5F-8BA9-340F384790C9}"/>
    <dgm:cxn modelId="{1A268BA7-DB53-4B1C-A95E-E9898FFB895F}" type="presOf" srcId="{FAB378AF-C1F6-471B-92C4-4DA4FB52D6F7}" destId="{E740A506-9545-4A10-9A32-A5E9FDEFBBEE}" srcOrd="0" destOrd="0" presId="urn:microsoft.com/office/officeart/2005/8/layout/orgChart1"/>
    <dgm:cxn modelId="{9C41B4A7-6685-49AE-8832-B12652B74B70}" type="presOf" srcId="{ED1E8343-25AE-4D95-BE98-319CE5BB1057}" destId="{6E153C9B-F608-4D9F-A9B3-D5D4D19D289F}" srcOrd="1" destOrd="0" presId="urn:microsoft.com/office/officeart/2005/8/layout/orgChart1"/>
    <dgm:cxn modelId="{51A665B2-022E-4082-8BD2-473ECC0B74B9}" type="presOf" srcId="{4B130AA1-006D-4D31-A185-6FCF88883BD7}" destId="{C8CAF4C8-7B8A-48DC-89F1-3C28F5A73E78}" srcOrd="0" destOrd="0" presId="urn:microsoft.com/office/officeart/2005/8/layout/orgChart1"/>
    <dgm:cxn modelId="{9D4D54BB-A9D8-46C9-B34E-F27120149979}" type="presOf" srcId="{5F0BA564-258D-40A9-B6E1-83C81A25BE72}" destId="{BE27449C-EB10-4519-B780-A45D11260F19}" srcOrd="0" destOrd="0" presId="urn:microsoft.com/office/officeart/2005/8/layout/orgChart1"/>
    <dgm:cxn modelId="{42C285BD-2B6C-4718-94B8-477399119843}" type="presOf" srcId="{E2D6CAFC-446B-4857-BCF5-BFD2A196BF92}" destId="{4E10FD6B-0A81-45F2-9007-09618057DE37}" srcOrd="0" destOrd="0" presId="urn:microsoft.com/office/officeart/2005/8/layout/orgChart1"/>
    <dgm:cxn modelId="{48F023C4-6331-4AA6-BE6D-B1B58E50D300}" type="presOf" srcId="{F934A5B4-AF2E-49CD-8588-B4855D4EC807}" destId="{8DFFDBB9-76BD-406B-B3B6-2604B52E844E}" srcOrd="0" destOrd="0" presId="urn:microsoft.com/office/officeart/2005/8/layout/orgChart1"/>
    <dgm:cxn modelId="{1007BFD0-8480-4404-AD50-B28CD1C33B3D}" type="presOf" srcId="{2441475C-EDEA-4B4B-9730-C33496378CD8}" destId="{1CD7632F-7E53-48A3-8D1C-9FD9DDF86C59}" srcOrd="1" destOrd="0" presId="urn:microsoft.com/office/officeart/2005/8/layout/orgChart1"/>
    <dgm:cxn modelId="{EC17A2D5-7616-4161-9CA8-6D6FB58C27B3}" type="presOf" srcId="{772C089A-AE94-41EB-9C7A-8D9B33A45FE0}" destId="{4DCE76B0-F9DE-4071-9A9E-1470B4940370}" srcOrd="0" destOrd="0" presId="urn:microsoft.com/office/officeart/2005/8/layout/orgChart1"/>
    <dgm:cxn modelId="{C11156D9-8734-4D2F-B1A5-A7640B25F7D0}" srcId="{EB07DAEE-5B8F-4143-9E45-7CF5D06EB600}" destId="{F934A5B4-AF2E-49CD-8588-B4855D4EC807}" srcOrd="0" destOrd="0" parTransId="{2E8DBC0E-C1B7-4183-9642-AB4D5FBF05C0}" sibTransId="{6C400697-DABC-4550-8BE9-99B95AFF17D5}"/>
    <dgm:cxn modelId="{B577D9D9-950F-45D3-A667-7C46FA7DE17A}" type="presOf" srcId="{EB07DAEE-5B8F-4143-9E45-7CF5D06EB600}" destId="{99F71E17-46D5-44D9-B9CB-76BCFB6C626E}" srcOrd="1" destOrd="0" presId="urn:microsoft.com/office/officeart/2005/8/layout/orgChart1"/>
    <dgm:cxn modelId="{4B9B02DF-BD0E-40F4-A849-C2E229B5DD4F}" type="presOf" srcId="{2441475C-EDEA-4B4B-9730-C33496378CD8}" destId="{781A5293-2CB4-45B7-AEA4-67AEA0187ABA}" srcOrd="0" destOrd="0" presId="urn:microsoft.com/office/officeart/2005/8/layout/orgChart1"/>
    <dgm:cxn modelId="{3440E0E5-CB55-4B48-8C32-FEC65EF46BBD}" type="presOf" srcId="{368966F4-E64E-4AA3-A732-1B996C0E4AC8}" destId="{155E1BB1-D1B9-4678-92F2-94D400B34213}" srcOrd="0" destOrd="0" presId="urn:microsoft.com/office/officeart/2005/8/layout/orgChart1"/>
    <dgm:cxn modelId="{726745E7-A71C-4E7D-8725-0DC90DF4D23F}" type="presOf" srcId="{9E3F87D8-0C37-47B3-99B7-05A7DCF2D98C}" destId="{CACE89C7-1E37-4E03-A296-4FC54FA125F1}" srcOrd="0" destOrd="0" presId="urn:microsoft.com/office/officeart/2005/8/layout/orgChart1"/>
    <dgm:cxn modelId="{91B0EEEA-C089-421F-B8CB-2456A0AFF693}" srcId="{D6F3531D-6613-4E64-AE88-7D4FB42D1AE2}" destId="{ED1E8343-25AE-4D95-BE98-319CE5BB1057}" srcOrd="0" destOrd="0" parTransId="{772C089A-AE94-41EB-9C7A-8D9B33A45FE0}" sibTransId="{3BFEA73B-9490-4306-86D4-9404814C3FB0}"/>
    <dgm:cxn modelId="{AE5C21EC-60A0-49C4-810F-1829A40FC0C0}" srcId="{4B130AA1-006D-4D31-A185-6FCF88883BD7}" destId="{5F0BA564-258D-40A9-B6E1-83C81A25BE72}" srcOrd="0" destOrd="0" parTransId="{84B070AD-45C0-4E5B-946B-C7F67AFD5188}" sibTransId="{237C7DB9-C1A8-42C1-B68F-492D76977B54}"/>
    <dgm:cxn modelId="{AEEB05ED-98C4-4154-835D-201BFE97793D}" srcId="{EB07DAEE-5B8F-4143-9E45-7CF5D06EB600}" destId="{9AD15133-2111-4767-BD09-76F4A264EBFE}" srcOrd="2" destOrd="0" parTransId="{5E73F614-35E8-4446-8C97-7329910A5D16}" sibTransId="{F9C88861-75B4-44DD-A076-13CD684B2344}"/>
    <dgm:cxn modelId="{79BD95F0-E01B-4443-8087-C6768D247D3F}" srcId="{D6F3531D-6613-4E64-AE88-7D4FB42D1AE2}" destId="{E926E7F7-7350-43AA-9523-58649655FD23}" srcOrd="3" destOrd="0" parTransId="{C08A7DF2-ABA9-408E-A701-940169071013}" sibTransId="{EFE33F40-5DC6-4AE3-97A5-86AAECC7B38A}"/>
    <dgm:cxn modelId="{2F12A5FF-5075-44A8-895F-54A3E8F44E6D}" srcId="{5F0BA564-258D-40A9-B6E1-83C81A25BE72}" destId="{9C449121-C8B1-4EE5-AF56-939E7D5435FC}" srcOrd="2" destOrd="0" parTransId="{809A44F4-089A-4012-9A5D-56B8631F0863}" sibTransId="{C0694B02-3DAF-4D0E-BEBB-2874545F8A28}"/>
    <dgm:cxn modelId="{9A987FA3-016E-41E6-AE7D-0923942133DD}" type="presParOf" srcId="{C8CAF4C8-7B8A-48DC-89F1-3C28F5A73E78}" destId="{655398CA-2AE8-4377-9CFF-387FF38C2813}" srcOrd="0" destOrd="0" presId="urn:microsoft.com/office/officeart/2005/8/layout/orgChart1"/>
    <dgm:cxn modelId="{1A1FE1A5-7D34-4D57-AAD1-6306EE0D0DBA}" type="presParOf" srcId="{655398CA-2AE8-4377-9CFF-387FF38C2813}" destId="{858C3CF7-5021-4F80-A723-0CE777CE5D6F}" srcOrd="0" destOrd="0" presId="urn:microsoft.com/office/officeart/2005/8/layout/orgChart1"/>
    <dgm:cxn modelId="{77E4710D-5F7A-49D1-8279-888630977B5F}" type="presParOf" srcId="{858C3CF7-5021-4F80-A723-0CE777CE5D6F}" destId="{BE27449C-EB10-4519-B780-A45D11260F19}" srcOrd="0" destOrd="0" presId="urn:microsoft.com/office/officeart/2005/8/layout/orgChart1"/>
    <dgm:cxn modelId="{A448708D-6381-4C21-8A82-B2A4195FA883}" type="presParOf" srcId="{858C3CF7-5021-4F80-A723-0CE777CE5D6F}" destId="{EE066872-6A40-4FC1-80D4-AA2C71CCE571}" srcOrd="1" destOrd="0" presId="urn:microsoft.com/office/officeart/2005/8/layout/orgChart1"/>
    <dgm:cxn modelId="{CE09C75F-0BE3-48D1-83F9-BE4A5BD0E6FF}" type="presParOf" srcId="{655398CA-2AE8-4377-9CFF-387FF38C2813}" destId="{F6A43C29-2E55-4B4C-9AEE-16918266A5AA}" srcOrd="1" destOrd="0" presId="urn:microsoft.com/office/officeart/2005/8/layout/orgChart1"/>
    <dgm:cxn modelId="{6D77B289-0A53-4E61-87FC-71FC4523F7D3}" type="presParOf" srcId="{F6A43C29-2E55-4B4C-9AEE-16918266A5AA}" destId="{DBED5C71-A556-4DD2-AEF2-43D639B9C6D2}" srcOrd="0" destOrd="0" presId="urn:microsoft.com/office/officeart/2005/8/layout/orgChart1"/>
    <dgm:cxn modelId="{633E1AC6-AC59-40DD-A7F7-45C985BC1160}" type="presParOf" srcId="{F6A43C29-2E55-4B4C-9AEE-16918266A5AA}" destId="{1620557A-8A6E-46D7-9442-D76DE80FC3CB}" srcOrd="1" destOrd="0" presId="urn:microsoft.com/office/officeart/2005/8/layout/orgChart1"/>
    <dgm:cxn modelId="{E72E389E-069F-4BD7-BD32-D22F9481B68A}" type="presParOf" srcId="{1620557A-8A6E-46D7-9442-D76DE80FC3CB}" destId="{CF35A48A-5FB0-4B6F-BDF8-0D3C90792736}" srcOrd="0" destOrd="0" presId="urn:microsoft.com/office/officeart/2005/8/layout/orgChart1"/>
    <dgm:cxn modelId="{E8B62A55-28D7-49AA-9CB6-87F7880C8DE3}" type="presParOf" srcId="{CF35A48A-5FB0-4B6F-BDF8-0D3C90792736}" destId="{6ABEF9B8-5395-4840-9532-9721759D8B1D}" srcOrd="0" destOrd="0" presId="urn:microsoft.com/office/officeart/2005/8/layout/orgChart1"/>
    <dgm:cxn modelId="{6F290072-8C3A-4678-915A-BF709B94FD2C}" type="presParOf" srcId="{CF35A48A-5FB0-4B6F-BDF8-0D3C90792736}" destId="{74AD81EE-187B-43D1-B67A-E69A2F95CBC0}" srcOrd="1" destOrd="0" presId="urn:microsoft.com/office/officeart/2005/8/layout/orgChart1"/>
    <dgm:cxn modelId="{5B11EF6C-0986-4E8A-93E2-D3AA8D40A43F}" type="presParOf" srcId="{1620557A-8A6E-46D7-9442-D76DE80FC3CB}" destId="{D08CF1E9-823F-4DD3-8502-B7743E1E3D63}" srcOrd="1" destOrd="0" presId="urn:microsoft.com/office/officeart/2005/8/layout/orgChart1"/>
    <dgm:cxn modelId="{8FE4F568-45F4-4536-9A66-DFE131B674E9}" type="presParOf" srcId="{D08CF1E9-823F-4DD3-8502-B7743E1E3D63}" destId="{4DCE76B0-F9DE-4071-9A9E-1470B4940370}" srcOrd="0" destOrd="0" presId="urn:microsoft.com/office/officeart/2005/8/layout/orgChart1"/>
    <dgm:cxn modelId="{C4FBC05B-9C9B-4AF7-8D23-2F835F9E0845}" type="presParOf" srcId="{D08CF1E9-823F-4DD3-8502-B7743E1E3D63}" destId="{2884BD77-B1FA-4847-A464-1D49BF8AD283}" srcOrd="1" destOrd="0" presId="urn:microsoft.com/office/officeart/2005/8/layout/orgChart1"/>
    <dgm:cxn modelId="{7D26DB24-A189-41F0-9619-E0F222CE32A1}" type="presParOf" srcId="{2884BD77-B1FA-4847-A464-1D49BF8AD283}" destId="{CD5CD54C-289A-4A52-A62A-680996259486}" srcOrd="0" destOrd="0" presId="urn:microsoft.com/office/officeart/2005/8/layout/orgChart1"/>
    <dgm:cxn modelId="{0A6188E5-86E1-4BDC-9D50-617C02760975}" type="presParOf" srcId="{CD5CD54C-289A-4A52-A62A-680996259486}" destId="{E2AF1B47-E402-419B-BC3B-3ED389F31E04}" srcOrd="0" destOrd="0" presId="urn:microsoft.com/office/officeart/2005/8/layout/orgChart1"/>
    <dgm:cxn modelId="{6F061097-F787-4003-AFD3-09964F3D4CA1}" type="presParOf" srcId="{CD5CD54C-289A-4A52-A62A-680996259486}" destId="{6E153C9B-F608-4D9F-A9B3-D5D4D19D289F}" srcOrd="1" destOrd="0" presId="urn:microsoft.com/office/officeart/2005/8/layout/orgChart1"/>
    <dgm:cxn modelId="{6B112788-6257-4E56-AF4C-5374615F4AC9}" type="presParOf" srcId="{2884BD77-B1FA-4847-A464-1D49BF8AD283}" destId="{18AD1018-9673-416E-8165-7E99D9110780}" srcOrd="1" destOrd="0" presId="urn:microsoft.com/office/officeart/2005/8/layout/orgChart1"/>
    <dgm:cxn modelId="{532D17DD-7CA5-4CDD-A9AE-5C06BBF3E29D}" type="presParOf" srcId="{2884BD77-B1FA-4847-A464-1D49BF8AD283}" destId="{95C1D936-8642-4446-9E8F-104B9608E9B4}" srcOrd="2" destOrd="0" presId="urn:microsoft.com/office/officeart/2005/8/layout/orgChart1"/>
    <dgm:cxn modelId="{7C673B87-1320-4CF2-88CD-95198880C7EC}" type="presParOf" srcId="{D08CF1E9-823F-4DD3-8502-B7743E1E3D63}" destId="{2494A621-A2E6-40A6-833B-44163E59A0B9}" srcOrd="2" destOrd="0" presId="urn:microsoft.com/office/officeart/2005/8/layout/orgChart1"/>
    <dgm:cxn modelId="{3A1E068E-FCEC-4D0A-A196-DB7FA9815D05}" type="presParOf" srcId="{D08CF1E9-823F-4DD3-8502-B7743E1E3D63}" destId="{BC522883-1590-4BC9-962A-B52F572F9D1B}" srcOrd="3" destOrd="0" presId="urn:microsoft.com/office/officeart/2005/8/layout/orgChart1"/>
    <dgm:cxn modelId="{522174E7-BA7B-4C71-A534-A34E1991ADE3}" type="presParOf" srcId="{BC522883-1590-4BC9-962A-B52F572F9D1B}" destId="{51C41261-C519-4711-9102-8EBB04F2F56D}" srcOrd="0" destOrd="0" presId="urn:microsoft.com/office/officeart/2005/8/layout/orgChart1"/>
    <dgm:cxn modelId="{F0F0DB2C-0267-4CBB-8E1D-2F55743EA703}" type="presParOf" srcId="{51C41261-C519-4711-9102-8EBB04F2F56D}" destId="{77ED8EA3-0BD9-466B-89F9-A8C3565C61C3}" srcOrd="0" destOrd="0" presId="urn:microsoft.com/office/officeart/2005/8/layout/orgChart1"/>
    <dgm:cxn modelId="{48E5D238-4E5B-42F1-A5C6-A7623F9972FE}" type="presParOf" srcId="{51C41261-C519-4711-9102-8EBB04F2F56D}" destId="{6E5A3804-6973-4462-884E-620F063E83AB}" srcOrd="1" destOrd="0" presId="urn:microsoft.com/office/officeart/2005/8/layout/orgChart1"/>
    <dgm:cxn modelId="{F3C3B77D-DBA9-4DCB-BE7A-24D4D66A65E2}" type="presParOf" srcId="{BC522883-1590-4BC9-962A-B52F572F9D1B}" destId="{66E60F82-17EC-417C-A100-021D7211E71F}" srcOrd="1" destOrd="0" presId="urn:microsoft.com/office/officeart/2005/8/layout/orgChart1"/>
    <dgm:cxn modelId="{2BD8A988-6D64-4CA9-8071-25A58813C368}" type="presParOf" srcId="{BC522883-1590-4BC9-962A-B52F572F9D1B}" destId="{87480725-B6BE-4802-9B37-8E47C8330D5E}" srcOrd="2" destOrd="0" presId="urn:microsoft.com/office/officeart/2005/8/layout/orgChart1"/>
    <dgm:cxn modelId="{80D8010B-237A-4206-B5FD-750543C31630}" type="presParOf" srcId="{D08CF1E9-823F-4DD3-8502-B7743E1E3D63}" destId="{CACE89C7-1E37-4E03-A296-4FC54FA125F1}" srcOrd="4" destOrd="0" presId="urn:microsoft.com/office/officeart/2005/8/layout/orgChart1"/>
    <dgm:cxn modelId="{7429A7E9-F4AF-4493-9D14-BF81034AEF70}" type="presParOf" srcId="{D08CF1E9-823F-4DD3-8502-B7743E1E3D63}" destId="{598C420F-420D-48C7-8580-C8335150383A}" srcOrd="5" destOrd="0" presId="urn:microsoft.com/office/officeart/2005/8/layout/orgChart1"/>
    <dgm:cxn modelId="{507BD820-4917-48BE-8591-51A3C66A4996}" type="presParOf" srcId="{598C420F-420D-48C7-8580-C8335150383A}" destId="{C74C87ED-A8FD-4453-B814-7079B6E8BFC8}" srcOrd="0" destOrd="0" presId="urn:microsoft.com/office/officeart/2005/8/layout/orgChart1"/>
    <dgm:cxn modelId="{4B9BE7B1-3FC3-474C-8ED4-C5BD1A6877FD}" type="presParOf" srcId="{C74C87ED-A8FD-4453-B814-7079B6E8BFC8}" destId="{155E1BB1-D1B9-4678-92F2-94D400B34213}" srcOrd="0" destOrd="0" presId="urn:microsoft.com/office/officeart/2005/8/layout/orgChart1"/>
    <dgm:cxn modelId="{2D6AF426-C86C-4ECF-8D3F-AE5E838CDF5D}" type="presParOf" srcId="{C74C87ED-A8FD-4453-B814-7079B6E8BFC8}" destId="{E5FDDDBD-C937-4B9C-B81B-FF636F08EE72}" srcOrd="1" destOrd="0" presId="urn:microsoft.com/office/officeart/2005/8/layout/orgChart1"/>
    <dgm:cxn modelId="{3C92B34A-23D0-4909-A722-DCCF5512D564}" type="presParOf" srcId="{598C420F-420D-48C7-8580-C8335150383A}" destId="{13C720CE-7EC4-4B3A-9289-DD062B25479D}" srcOrd="1" destOrd="0" presId="urn:microsoft.com/office/officeart/2005/8/layout/orgChart1"/>
    <dgm:cxn modelId="{2013A52D-7E12-4830-907D-9CF2EDE51CD7}" type="presParOf" srcId="{598C420F-420D-48C7-8580-C8335150383A}" destId="{6CE53B1C-A47E-4C65-B012-DFB93E14835E}" srcOrd="2" destOrd="0" presId="urn:microsoft.com/office/officeart/2005/8/layout/orgChart1"/>
    <dgm:cxn modelId="{59893EFF-09FF-4060-BCEA-0C791328B5EE}" type="presParOf" srcId="{D08CF1E9-823F-4DD3-8502-B7743E1E3D63}" destId="{C228B78B-4239-42EB-8127-2F7356DD0D88}" srcOrd="6" destOrd="0" presId="urn:microsoft.com/office/officeart/2005/8/layout/orgChart1"/>
    <dgm:cxn modelId="{631D35E9-CE46-4B5F-9B9A-F977BF0CF682}" type="presParOf" srcId="{D08CF1E9-823F-4DD3-8502-B7743E1E3D63}" destId="{895ADCC2-BC5B-485B-949C-6461C9946856}" srcOrd="7" destOrd="0" presId="urn:microsoft.com/office/officeart/2005/8/layout/orgChart1"/>
    <dgm:cxn modelId="{7C04D96C-54EB-4934-8171-9A26F047301A}" type="presParOf" srcId="{895ADCC2-BC5B-485B-949C-6461C9946856}" destId="{84E40509-53E3-46AD-91F4-E0E0575A2D9C}" srcOrd="0" destOrd="0" presId="urn:microsoft.com/office/officeart/2005/8/layout/orgChart1"/>
    <dgm:cxn modelId="{EAE610AA-6A3C-410E-B775-9A5C833A6007}" type="presParOf" srcId="{84E40509-53E3-46AD-91F4-E0E0575A2D9C}" destId="{7FCF85FF-C431-4A65-AEE9-3D2FE746D3FF}" srcOrd="0" destOrd="0" presId="urn:microsoft.com/office/officeart/2005/8/layout/orgChart1"/>
    <dgm:cxn modelId="{BF02AA36-0C40-4A79-BE79-5B78C8D81216}" type="presParOf" srcId="{84E40509-53E3-46AD-91F4-E0E0575A2D9C}" destId="{DE213006-9243-49EE-93F1-0EC7A5143C2F}" srcOrd="1" destOrd="0" presId="urn:microsoft.com/office/officeart/2005/8/layout/orgChart1"/>
    <dgm:cxn modelId="{38D847CE-FA8A-4F9B-8528-D4AEDCE241FB}" type="presParOf" srcId="{895ADCC2-BC5B-485B-949C-6461C9946856}" destId="{73F7968E-DD8A-4CA8-AE4E-6EDE15F5A345}" srcOrd="1" destOrd="0" presId="urn:microsoft.com/office/officeart/2005/8/layout/orgChart1"/>
    <dgm:cxn modelId="{2A5A2F50-38A3-4ECE-8870-3084695592C1}" type="presParOf" srcId="{895ADCC2-BC5B-485B-949C-6461C9946856}" destId="{95C61E55-A2CB-4553-BF50-CEB750DC6369}" srcOrd="2" destOrd="0" presId="urn:microsoft.com/office/officeart/2005/8/layout/orgChart1"/>
    <dgm:cxn modelId="{7D518559-92A4-4A89-A3E3-51E099FF4A7D}" type="presParOf" srcId="{1620557A-8A6E-46D7-9442-D76DE80FC3CB}" destId="{74CD5756-1D0E-4FE6-A2A3-5F7CB354AFFE}" srcOrd="2" destOrd="0" presId="urn:microsoft.com/office/officeart/2005/8/layout/orgChart1"/>
    <dgm:cxn modelId="{D80CF02B-4EF6-48DD-ADFA-AAD53F058F77}" type="presParOf" srcId="{F6A43C29-2E55-4B4C-9AEE-16918266A5AA}" destId="{0CF1B20D-B814-4D49-A234-ABDADDC20F60}" srcOrd="2" destOrd="0" presId="urn:microsoft.com/office/officeart/2005/8/layout/orgChart1"/>
    <dgm:cxn modelId="{13159E8A-2E37-4FBE-8170-C5176499689F}" type="presParOf" srcId="{F6A43C29-2E55-4B4C-9AEE-16918266A5AA}" destId="{9A6DF32E-6B74-4CA9-8F57-348EAD80E8F4}" srcOrd="3" destOrd="0" presId="urn:microsoft.com/office/officeart/2005/8/layout/orgChart1"/>
    <dgm:cxn modelId="{F1B03006-44D7-4360-BDCD-03E70E201CC6}" type="presParOf" srcId="{9A6DF32E-6B74-4CA9-8F57-348EAD80E8F4}" destId="{B7F1B1C4-0BDA-48A5-92EA-2C617D8046B0}" srcOrd="0" destOrd="0" presId="urn:microsoft.com/office/officeart/2005/8/layout/orgChart1"/>
    <dgm:cxn modelId="{16A4F1F6-32E6-4097-80C7-51C87DFC041A}" type="presParOf" srcId="{B7F1B1C4-0BDA-48A5-92EA-2C617D8046B0}" destId="{A60441E6-073A-43FF-85E6-324AA408AD31}" srcOrd="0" destOrd="0" presId="urn:microsoft.com/office/officeart/2005/8/layout/orgChart1"/>
    <dgm:cxn modelId="{A888F817-3417-4CED-A5A2-B1BE0DC84436}" type="presParOf" srcId="{B7F1B1C4-0BDA-48A5-92EA-2C617D8046B0}" destId="{99F71E17-46D5-44D9-B9CB-76BCFB6C626E}" srcOrd="1" destOrd="0" presId="urn:microsoft.com/office/officeart/2005/8/layout/orgChart1"/>
    <dgm:cxn modelId="{9FA71356-5E9E-4709-B6B1-6427AADE6DF3}" type="presParOf" srcId="{9A6DF32E-6B74-4CA9-8F57-348EAD80E8F4}" destId="{69DD6571-BC99-45C2-B200-0F89ED586E90}" srcOrd="1" destOrd="0" presId="urn:microsoft.com/office/officeart/2005/8/layout/orgChart1"/>
    <dgm:cxn modelId="{E03C58EE-BC55-4527-9843-88A23C732494}" type="presParOf" srcId="{69DD6571-BC99-45C2-B200-0F89ED586E90}" destId="{1263FC76-8C86-4343-A99C-7C3251EB0B0F}" srcOrd="0" destOrd="0" presId="urn:microsoft.com/office/officeart/2005/8/layout/orgChart1"/>
    <dgm:cxn modelId="{3297F066-0D1A-4C85-82D4-C1878B23A777}" type="presParOf" srcId="{69DD6571-BC99-45C2-B200-0F89ED586E90}" destId="{168BA7B0-2625-44F0-8087-05D2669F0121}" srcOrd="1" destOrd="0" presId="urn:microsoft.com/office/officeart/2005/8/layout/orgChart1"/>
    <dgm:cxn modelId="{4395B696-6E9C-4100-94F9-1EA2FE55E3D7}" type="presParOf" srcId="{168BA7B0-2625-44F0-8087-05D2669F0121}" destId="{278FB915-2DE9-4417-A531-E335FA8DFFFD}" srcOrd="0" destOrd="0" presId="urn:microsoft.com/office/officeart/2005/8/layout/orgChart1"/>
    <dgm:cxn modelId="{14B4CB77-D173-47DC-8118-CA85DB78CEE4}" type="presParOf" srcId="{278FB915-2DE9-4417-A531-E335FA8DFFFD}" destId="{8DFFDBB9-76BD-406B-B3B6-2604B52E844E}" srcOrd="0" destOrd="0" presId="urn:microsoft.com/office/officeart/2005/8/layout/orgChart1"/>
    <dgm:cxn modelId="{23C5629F-FDEF-4013-AC72-1025C6C0DEE9}" type="presParOf" srcId="{278FB915-2DE9-4417-A531-E335FA8DFFFD}" destId="{96ACC8FD-D388-47C2-B845-6FA0BE9B346F}" srcOrd="1" destOrd="0" presId="urn:microsoft.com/office/officeart/2005/8/layout/orgChart1"/>
    <dgm:cxn modelId="{75ADE5C1-D2F8-4F8D-B6D8-BD2E83648A3A}" type="presParOf" srcId="{168BA7B0-2625-44F0-8087-05D2669F0121}" destId="{D8EDA9E4-B4E6-49FD-BD81-96BF5B3DE3D2}" srcOrd="1" destOrd="0" presId="urn:microsoft.com/office/officeart/2005/8/layout/orgChart1"/>
    <dgm:cxn modelId="{82441CE2-36CC-48F8-A4D9-929FF24F6CC1}" type="presParOf" srcId="{168BA7B0-2625-44F0-8087-05D2669F0121}" destId="{F7306708-16EF-46BD-89AB-50613F8BD807}" srcOrd="2" destOrd="0" presId="urn:microsoft.com/office/officeart/2005/8/layout/orgChart1"/>
    <dgm:cxn modelId="{4DD62E01-402D-46D8-999E-D0195195212D}" type="presParOf" srcId="{69DD6571-BC99-45C2-B200-0F89ED586E90}" destId="{E740A506-9545-4A10-9A32-A5E9FDEFBBEE}" srcOrd="2" destOrd="0" presId="urn:microsoft.com/office/officeart/2005/8/layout/orgChart1"/>
    <dgm:cxn modelId="{67A32D91-7EF8-4F71-ABDA-22EFA4A4592D}" type="presParOf" srcId="{69DD6571-BC99-45C2-B200-0F89ED586E90}" destId="{CEBCC574-704E-42D5-A99A-1E0E78D599C0}" srcOrd="3" destOrd="0" presId="urn:microsoft.com/office/officeart/2005/8/layout/orgChart1"/>
    <dgm:cxn modelId="{735E7B2F-7DF2-4441-8535-B1ACCC223A8B}" type="presParOf" srcId="{CEBCC574-704E-42D5-A99A-1E0E78D599C0}" destId="{D051AC17-D2C8-4C59-9F44-F7F707B6DC15}" srcOrd="0" destOrd="0" presId="urn:microsoft.com/office/officeart/2005/8/layout/orgChart1"/>
    <dgm:cxn modelId="{5B07FD7F-4E1A-4784-BEAD-B7700B51C715}" type="presParOf" srcId="{D051AC17-D2C8-4C59-9F44-F7F707B6DC15}" destId="{4E10FD6B-0A81-45F2-9007-09618057DE37}" srcOrd="0" destOrd="0" presId="urn:microsoft.com/office/officeart/2005/8/layout/orgChart1"/>
    <dgm:cxn modelId="{0B6080B0-7488-42C8-AA3F-41146F0F55CB}" type="presParOf" srcId="{D051AC17-D2C8-4C59-9F44-F7F707B6DC15}" destId="{40B8D1DD-4812-412E-B1B8-5091D215F22C}" srcOrd="1" destOrd="0" presId="urn:microsoft.com/office/officeart/2005/8/layout/orgChart1"/>
    <dgm:cxn modelId="{50F8BEA0-6468-4934-823B-552DD264903C}" type="presParOf" srcId="{CEBCC574-704E-42D5-A99A-1E0E78D599C0}" destId="{E9397EC9-8F1C-4219-93D1-34D069619C2D}" srcOrd="1" destOrd="0" presId="urn:microsoft.com/office/officeart/2005/8/layout/orgChart1"/>
    <dgm:cxn modelId="{8C356910-D5B8-46E7-AAE5-EC4EC47F39DC}" type="presParOf" srcId="{CEBCC574-704E-42D5-A99A-1E0E78D599C0}" destId="{E3570637-C39D-4C27-987D-A28411310290}" srcOrd="2" destOrd="0" presId="urn:microsoft.com/office/officeart/2005/8/layout/orgChart1"/>
    <dgm:cxn modelId="{269D9F85-0CCB-4731-AB42-41803DAB6CE5}" type="presParOf" srcId="{69DD6571-BC99-45C2-B200-0F89ED586E90}" destId="{3A533D82-37BD-44CD-9F93-1D2B1461A1E5}" srcOrd="4" destOrd="0" presId="urn:microsoft.com/office/officeart/2005/8/layout/orgChart1"/>
    <dgm:cxn modelId="{3682DDA3-F89C-41C5-8F3E-657B436F151D}" type="presParOf" srcId="{69DD6571-BC99-45C2-B200-0F89ED586E90}" destId="{8AD5B14E-3C4F-4285-AA1C-FABDF629374F}" srcOrd="5" destOrd="0" presId="urn:microsoft.com/office/officeart/2005/8/layout/orgChart1"/>
    <dgm:cxn modelId="{98438036-88D6-4976-89F0-EE756383FBC5}" type="presParOf" srcId="{8AD5B14E-3C4F-4285-AA1C-FABDF629374F}" destId="{CC8C35C6-FCE7-420A-AA4B-9E5EC0B2AF6B}" srcOrd="0" destOrd="0" presId="urn:microsoft.com/office/officeart/2005/8/layout/orgChart1"/>
    <dgm:cxn modelId="{20D98CA5-A554-48CD-93A8-FEA5278E7AB0}" type="presParOf" srcId="{CC8C35C6-FCE7-420A-AA4B-9E5EC0B2AF6B}" destId="{3AB76C82-E6E0-469D-9664-9076650DB110}" srcOrd="0" destOrd="0" presId="urn:microsoft.com/office/officeart/2005/8/layout/orgChart1"/>
    <dgm:cxn modelId="{91FFE022-62E3-4AF4-B470-FCA0EE373A9A}" type="presParOf" srcId="{CC8C35C6-FCE7-420A-AA4B-9E5EC0B2AF6B}" destId="{1F063E09-115D-4524-8BAE-1D953321B50B}" srcOrd="1" destOrd="0" presId="urn:microsoft.com/office/officeart/2005/8/layout/orgChart1"/>
    <dgm:cxn modelId="{6FCF5590-7D88-4F70-A934-A3F4DBD736E8}" type="presParOf" srcId="{8AD5B14E-3C4F-4285-AA1C-FABDF629374F}" destId="{9D921302-3B24-4880-93B7-D6AE7A356EE4}" srcOrd="1" destOrd="0" presId="urn:microsoft.com/office/officeart/2005/8/layout/orgChart1"/>
    <dgm:cxn modelId="{B476C533-E9A7-4F2C-9089-1A1180431995}" type="presParOf" srcId="{8AD5B14E-3C4F-4285-AA1C-FABDF629374F}" destId="{A93D0161-8685-4906-BF22-E76C33B05DF4}" srcOrd="2" destOrd="0" presId="urn:microsoft.com/office/officeart/2005/8/layout/orgChart1"/>
    <dgm:cxn modelId="{165D1F2B-1146-4234-BB66-F126559131EC}" type="presParOf" srcId="{9A6DF32E-6B74-4CA9-8F57-348EAD80E8F4}" destId="{C5E50376-18FA-41E9-BD30-9F91A93E83B1}" srcOrd="2" destOrd="0" presId="urn:microsoft.com/office/officeart/2005/8/layout/orgChart1"/>
    <dgm:cxn modelId="{C2232A29-4E8C-45BC-A39A-0715EEF6A26F}" type="presParOf" srcId="{F6A43C29-2E55-4B4C-9AEE-16918266A5AA}" destId="{E43B111A-527D-41B0-A22D-B631853D907A}" srcOrd="4" destOrd="0" presId="urn:microsoft.com/office/officeart/2005/8/layout/orgChart1"/>
    <dgm:cxn modelId="{5A38C5F4-3742-4766-B4B5-79E5FDE1D7F8}" type="presParOf" srcId="{F6A43C29-2E55-4B4C-9AEE-16918266A5AA}" destId="{86EECDE2-FEAE-4ED1-A995-A58011AD7899}" srcOrd="5" destOrd="0" presId="urn:microsoft.com/office/officeart/2005/8/layout/orgChart1"/>
    <dgm:cxn modelId="{BAB29599-EE91-46BA-9065-6E1D0D186DE3}" type="presParOf" srcId="{86EECDE2-FEAE-4ED1-A995-A58011AD7899}" destId="{9E86FA02-BDF9-4285-B7C5-2400B9CA0B46}" srcOrd="0" destOrd="0" presId="urn:microsoft.com/office/officeart/2005/8/layout/orgChart1"/>
    <dgm:cxn modelId="{F25F733A-2F6D-4EB5-AB44-0F4D739F841B}" type="presParOf" srcId="{9E86FA02-BDF9-4285-B7C5-2400B9CA0B46}" destId="{89225657-BB48-49B6-91EB-430A5F395A18}" srcOrd="0" destOrd="0" presId="urn:microsoft.com/office/officeart/2005/8/layout/orgChart1"/>
    <dgm:cxn modelId="{D259DCB4-CBE1-4E3C-8DA7-CA7349C6ED8F}" type="presParOf" srcId="{9E86FA02-BDF9-4285-B7C5-2400B9CA0B46}" destId="{BABCA127-A2C6-48D1-83E7-ED6238742767}" srcOrd="1" destOrd="0" presId="urn:microsoft.com/office/officeart/2005/8/layout/orgChart1"/>
    <dgm:cxn modelId="{A76C4F61-AFFF-4E99-BC06-4AF16C85C3CF}" type="presParOf" srcId="{86EECDE2-FEAE-4ED1-A995-A58011AD7899}" destId="{5DF7EF58-D035-46A8-8E82-597064C22D40}" srcOrd="1" destOrd="0" presId="urn:microsoft.com/office/officeart/2005/8/layout/orgChart1"/>
    <dgm:cxn modelId="{B72325B4-0BCD-4656-B554-B3B0FBF5BFC4}" type="presParOf" srcId="{5DF7EF58-D035-46A8-8E82-597064C22D40}" destId="{0B002512-F35E-486E-8164-874622646856}" srcOrd="0" destOrd="0" presId="urn:microsoft.com/office/officeart/2005/8/layout/orgChart1"/>
    <dgm:cxn modelId="{051D5CC4-438C-4321-84A1-9D0398B5A3D6}" type="presParOf" srcId="{5DF7EF58-D035-46A8-8E82-597064C22D40}" destId="{66E11326-C786-4D72-A600-5BC8D8CF2A02}" srcOrd="1" destOrd="0" presId="urn:microsoft.com/office/officeart/2005/8/layout/orgChart1"/>
    <dgm:cxn modelId="{607960D3-7839-4E8A-9E88-E6A23077B2FD}" type="presParOf" srcId="{66E11326-C786-4D72-A600-5BC8D8CF2A02}" destId="{225B0A26-8BFC-4830-AE33-EB4F687C09E4}" srcOrd="0" destOrd="0" presId="urn:microsoft.com/office/officeart/2005/8/layout/orgChart1"/>
    <dgm:cxn modelId="{BE88C315-8843-4547-B1DA-1242D2F6E2E6}" type="presParOf" srcId="{225B0A26-8BFC-4830-AE33-EB4F687C09E4}" destId="{B54A1013-65B3-4F7A-A0E1-2BDADBE41EB9}" srcOrd="0" destOrd="0" presId="urn:microsoft.com/office/officeart/2005/8/layout/orgChart1"/>
    <dgm:cxn modelId="{78E02EAC-FC62-4E31-B7C0-595DD5209BBF}" type="presParOf" srcId="{225B0A26-8BFC-4830-AE33-EB4F687C09E4}" destId="{4589BD14-F378-448B-971F-563DCA30AA5C}" srcOrd="1" destOrd="0" presId="urn:microsoft.com/office/officeart/2005/8/layout/orgChart1"/>
    <dgm:cxn modelId="{7E1FB2C8-49E2-44F4-AF6F-6F494EB0DFE9}" type="presParOf" srcId="{66E11326-C786-4D72-A600-5BC8D8CF2A02}" destId="{2B3D6D5F-B29B-4951-9E33-D40A3673C309}" srcOrd="1" destOrd="0" presId="urn:microsoft.com/office/officeart/2005/8/layout/orgChart1"/>
    <dgm:cxn modelId="{023E4381-455B-41D6-83CC-03902EF43B59}" type="presParOf" srcId="{66E11326-C786-4D72-A600-5BC8D8CF2A02}" destId="{92B60A57-A453-41EC-A7B8-FA6B58EF3881}" srcOrd="2" destOrd="0" presId="urn:microsoft.com/office/officeart/2005/8/layout/orgChart1"/>
    <dgm:cxn modelId="{A4114903-86BE-4F8D-BBF5-2B33A9E4ED39}" type="presParOf" srcId="{5DF7EF58-D035-46A8-8E82-597064C22D40}" destId="{ED4638D7-B13D-46EA-A030-FB2069AF294E}" srcOrd="2" destOrd="0" presId="urn:microsoft.com/office/officeart/2005/8/layout/orgChart1"/>
    <dgm:cxn modelId="{7AF865F0-F01A-45C3-A615-CFAC6A057A64}" type="presParOf" srcId="{5DF7EF58-D035-46A8-8E82-597064C22D40}" destId="{5D253D59-6A53-40E4-85BA-A904DBB23460}" srcOrd="3" destOrd="0" presId="urn:microsoft.com/office/officeart/2005/8/layout/orgChart1"/>
    <dgm:cxn modelId="{CBB74038-8D48-4838-9379-09A41889DA1A}" type="presParOf" srcId="{5D253D59-6A53-40E4-85BA-A904DBB23460}" destId="{721D8A6A-56C1-4A9B-85C4-3FBDA59FA456}" srcOrd="0" destOrd="0" presId="urn:microsoft.com/office/officeart/2005/8/layout/orgChart1"/>
    <dgm:cxn modelId="{5EAED926-DFE6-46A0-A18B-2656AF35A969}" type="presParOf" srcId="{721D8A6A-56C1-4A9B-85C4-3FBDA59FA456}" destId="{781A5293-2CB4-45B7-AEA4-67AEA0187ABA}" srcOrd="0" destOrd="0" presId="urn:microsoft.com/office/officeart/2005/8/layout/orgChart1"/>
    <dgm:cxn modelId="{C6835150-DB2C-4C5B-8A47-5589B8322A03}" type="presParOf" srcId="{721D8A6A-56C1-4A9B-85C4-3FBDA59FA456}" destId="{1CD7632F-7E53-48A3-8D1C-9FD9DDF86C59}" srcOrd="1" destOrd="0" presId="urn:microsoft.com/office/officeart/2005/8/layout/orgChart1"/>
    <dgm:cxn modelId="{D4016050-3289-4B7D-A3E0-445AA8D1F3F0}" type="presParOf" srcId="{5D253D59-6A53-40E4-85BA-A904DBB23460}" destId="{32C6485A-7C34-4FF0-8230-6CF6FB930091}" srcOrd="1" destOrd="0" presId="urn:microsoft.com/office/officeart/2005/8/layout/orgChart1"/>
    <dgm:cxn modelId="{8FFBBD1E-9E55-4298-AE02-882E4180118B}" type="presParOf" srcId="{5D253D59-6A53-40E4-85BA-A904DBB23460}" destId="{D0FA6260-2935-4784-A7DF-F4D8B123A978}" srcOrd="2" destOrd="0" presId="urn:microsoft.com/office/officeart/2005/8/layout/orgChart1"/>
    <dgm:cxn modelId="{323CFD7E-BCDF-4872-AAB8-731FDE78159B}" type="presParOf" srcId="{86EECDE2-FEAE-4ED1-A995-A58011AD7899}" destId="{F8C533B9-C129-49CF-BE5A-AC2B7B17022A}" srcOrd="2" destOrd="0" presId="urn:microsoft.com/office/officeart/2005/8/layout/orgChart1"/>
    <dgm:cxn modelId="{1F761B15-B007-4FDD-B77D-3CACE014F422}" type="presParOf" srcId="{655398CA-2AE8-4377-9CFF-387FF38C2813}" destId="{2CDDD0C1-6CE8-4198-AE96-225ECA2CF26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4B130AA1-006D-4D31-A185-6FCF88883BD7}" type="doc">
      <dgm:prSet loTypeId="urn:microsoft.com/office/officeart/2005/8/layout/orgChart1" loCatId="hierarchy" qsTypeId="urn:microsoft.com/office/officeart/2005/8/quickstyle/simple1" qsCatId="simple" csTypeId="urn:microsoft.com/office/officeart/2005/8/colors/accent2_2" csCatId="accent2" phldr="1"/>
      <dgm:spPr/>
      <dgm:t>
        <a:bodyPr/>
        <a:lstStyle/>
        <a:p>
          <a:endParaRPr lang="es-HN"/>
        </a:p>
      </dgm:t>
    </dgm:pt>
    <dgm:pt modelId="{9F2684FA-8393-487B-A24F-0009BBFF42CE}">
      <dgm:prSet phldrT="[Texto]"/>
      <dgm:spPr>
        <a:solidFill>
          <a:srgbClr val="49626F"/>
        </a:solidFill>
      </dgm:spPr>
      <dgm:t>
        <a:bodyPr/>
        <a:lstStyle/>
        <a:p>
          <a:r>
            <a:rPr lang="es-HN" dirty="0"/>
            <a:t>Plazos para resolver la petición</a:t>
          </a:r>
        </a:p>
      </dgm:t>
    </dgm:pt>
    <dgm:pt modelId="{67E9CFBA-1AD0-4BAC-987E-8434E03BAEC2}" type="parTrans" cxnId="{3C7EFFC2-A078-4137-A730-48137DE3D1FF}">
      <dgm:prSet/>
      <dgm:spPr/>
      <dgm:t>
        <a:bodyPr/>
        <a:lstStyle/>
        <a:p>
          <a:endParaRPr lang="es-HN"/>
        </a:p>
      </dgm:t>
    </dgm:pt>
    <dgm:pt modelId="{147B6995-3CD2-4A20-BE5D-4F431AD9E01A}" type="sibTrans" cxnId="{3C7EFFC2-A078-4137-A730-48137DE3D1FF}">
      <dgm:prSet/>
      <dgm:spPr/>
      <dgm:t>
        <a:bodyPr/>
        <a:lstStyle/>
        <a:p>
          <a:endParaRPr lang="es-HN"/>
        </a:p>
      </dgm:t>
    </dgm:pt>
    <dgm:pt modelId="{26CE986A-C385-42FB-9BB6-4269D6C92D3C}">
      <dgm:prSet phldrT="[Texto]"/>
      <dgm:spPr>
        <a:solidFill>
          <a:srgbClr val="49626F"/>
        </a:solidFill>
      </dgm:spPr>
      <dgm:t>
        <a:bodyPr/>
        <a:lstStyle/>
        <a:p>
          <a:r>
            <a:rPr lang="es-HN" dirty="0"/>
            <a:t>Pueden presentar peticiones ante:</a:t>
          </a:r>
        </a:p>
      </dgm:t>
    </dgm:pt>
    <dgm:pt modelId="{259561F4-1936-4CD8-88D1-920AB5FA2709}" type="parTrans" cxnId="{FE7D59BF-EE6E-45AC-901B-272B0FDFD79A}">
      <dgm:prSet/>
      <dgm:spPr/>
      <dgm:t>
        <a:bodyPr/>
        <a:lstStyle/>
        <a:p>
          <a:endParaRPr lang="es-HN"/>
        </a:p>
      </dgm:t>
    </dgm:pt>
    <dgm:pt modelId="{B41E05AD-562E-4A78-8A5E-D96D8E2AF8FC}" type="sibTrans" cxnId="{FE7D59BF-EE6E-45AC-901B-272B0FDFD79A}">
      <dgm:prSet/>
      <dgm:spPr/>
      <dgm:t>
        <a:bodyPr/>
        <a:lstStyle/>
        <a:p>
          <a:endParaRPr lang="es-HN"/>
        </a:p>
      </dgm:t>
    </dgm:pt>
    <dgm:pt modelId="{942B5C72-6A0F-4A69-9DA6-5E83C422ED90}">
      <dgm:prSet phldrT="[Texto]"/>
      <dgm:spPr>
        <a:solidFill>
          <a:srgbClr val="8D9CA4"/>
        </a:solidFill>
      </dgm:spPr>
      <dgm:t>
        <a:bodyPr/>
        <a:lstStyle/>
        <a:p>
          <a:r>
            <a:rPr lang="es-HN" dirty="0"/>
            <a:t>Juez de Ejecución</a:t>
          </a:r>
        </a:p>
      </dgm:t>
    </dgm:pt>
    <dgm:pt modelId="{20D0C751-D252-495A-A97A-278749B9959B}" type="parTrans" cxnId="{4337860C-5A7A-4730-B4D3-7F68CCFC5036}">
      <dgm:prSet/>
      <dgm:spPr/>
      <dgm:t>
        <a:bodyPr/>
        <a:lstStyle/>
        <a:p>
          <a:endParaRPr lang="es-HN"/>
        </a:p>
      </dgm:t>
    </dgm:pt>
    <dgm:pt modelId="{968AA056-3671-4ED6-8CE7-D12338676CE3}" type="sibTrans" cxnId="{4337860C-5A7A-4730-B4D3-7F68CCFC5036}">
      <dgm:prSet/>
      <dgm:spPr/>
      <dgm:t>
        <a:bodyPr/>
        <a:lstStyle/>
        <a:p>
          <a:endParaRPr lang="es-HN"/>
        </a:p>
      </dgm:t>
    </dgm:pt>
    <dgm:pt modelId="{FF7DEF77-8C81-4D5B-BC21-88E724682538}">
      <dgm:prSet phldrT="[Texto]"/>
      <dgm:spPr>
        <a:solidFill>
          <a:srgbClr val="8D9CA4"/>
        </a:solidFill>
      </dgm:spPr>
      <dgm:t>
        <a:bodyPr/>
        <a:lstStyle/>
        <a:p>
          <a:r>
            <a:rPr lang="es-HN" dirty="0"/>
            <a:t>Inspectores de los servicios penitenciarios en sus visitas</a:t>
          </a:r>
        </a:p>
      </dgm:t>
    </dgm:pt>
    <dgm:pt modelId="{9C94AF35-5423-42AF-A199-5CE8933D0EFE}" type="parTrans" cxnId="{910E88E2-F45C-4621-B110-059FA69EF805}">
      <dgm:prSet/>
      <dgm:spPr/>
      <dgm:t>
        <a:bodyPr/>
        <a:lstStyle/>
        <a:p>
          <a:endParaRPr lang="es-HN"/>
        </a:p>
      </dgm:t>
    </dgm:pt>
    <dgm:pt modelId="{932EEA52-E9FD-4957-805C-FD53E04FD3CE}" type="sibTrans" cxnId="{910E88E2-F45C-4621-B110-059FA69EF805}">
      <dgm:prSet/>
      <dgm:spPr/>
      <dgm:t>
        <a:bodyPr/>
        <a:lstStyle/>
        <a:p>
          <a:endParaRPr lang="es-HN"/>
        </a:p>
      </dgm:t>
    </dgm:pt>
    <dgm:pt modelId="{9BD04DF8-9969-4711-94D0-EC08C558F364}">
      <dgm:prSet/>
      <dgm:spPr>
        <a:solidFill>
          <a:srgbClr val="8D9CA4"/>
        </a:solidFill>
      </dgm:spPr>
      <dgm:t>
        <a:bodyPr/>
        <a:lstStyle/>
        <a:p>
          <a:r>
            <a:rPr lang="es-HN" dirty="0"/>
            <a:t>Consejo Técnico Interdisciplinario</a:t>
          </a:r>
        </a:p>
      </dgm:t>
    </dgm:pt>
    <dgm:pt modelId="{4C5EA458-C7E1-4FF9-AC52-07298FFEB7BD}" type="parTrans" cxnId="{692172EB-136A-4CA8-9605-E5811874D477}">
      <dgm:prSet/>
      <dgm:spPr/>
      <dgm:t>
        <a:bodyPr/>
        <a:lstStyle/>
        <a:p>
          <a:endParaRPr lang="es-HN"/>
        </a:p>
      </dgm:t>
    </dgm:pt>
    <dgm:pt modelId="{95B060BA-32F7-49E5-A1EB-0B30A008F4F6}" type="sibTrans" cxnId="{692172EB-136A-4CA8-9605-E5811874D477}">
      <dgm:prSet/>
      <dgm:spPr/>
      <dgm:t>
        <a:bodyPr/>
        <a:lstStyle/>
        <a:p>
          <a:endParaRPr lang="es-HN"/>
        </a:p>
      </dgm:t>
    </dgm:pt>
    <dgm:pt modelId="{9F09CEED-DCF0-472C-A248-E69EF8F4CA2D}">
      <dgm:prSet/>
      <dgm:spPr>
        <a:solidFill>
          <a:srgbClr val="8D9CA4"/>
        </a:solidFill>
      </dgm:spPr>
      <dgm:t>
        <a:bodyPr/>
        <a:lstStyle/>
        <a:p>
          <a:r>
            <a:rPr lang="es-HN" dirty="0"/>
            <a:t>Director del Establecimiento</a:t>
          </a:r>
        </a:p>
      </dgm:t>
    </dgm:pt>
    <dgm:pt modelId="{C2EA6C1B-DE0D-4DC2-8841-8B992B84D64B}" type="parTrans" cxnId="{F573AC75-717B-4E74-AFB0-3B4C5DAB5D59}">
      <dgm:prSet/>
      <dgm:spPr/>
      <dgm:t>
        <a:bodyPr/>
        <a:lstStyle/>
        <a:p>
          <a:endParaRPr lang="es-HN"/>
        </a:p>
      </dgm:t>
    </dgm:pt>
    <dgm:pt modelId="{1780713E-8C5C-4C93-885E-E9EF542ADD24}" type="sibTrans" cxnId="{F573AC75-717B-4E74-AFB0-3B4C5DAB5D59}">
      <dgm:prSet/>
      <dgm:spPr/>
      <dgm:t>
        <a:bodyPr/>
        <a:lstStyle/>
        <a:p>
          <a:endParaRPr lang="es-HN"/>
        </a:p>
      </dgm:t>
    </dgm:pt>
    <dgm:pt modelId="{A7767806-5A21-46E5-8C16-1C11745EE0C4}">
      <dgm:prSet/>
      <dgm:spPr>
        <a:solidFill>
          <a:srgbClr val="8D9CA4"/>
        </a:solidFill>
      </dgm:spPr>
      <dgm:t>
        <a:bodyPr/>
        <a:lstStyle/>
        <a:p>
          <a:r>
            <a:rPr lang="es-HN" dirty="0"/>
            <a:t>Otra autoridad superior o cualquier otro funcionario que </a:t>
          </a:r>
          <a:r>
            <a:rPr lang="es-HN" dirty="0" err="1"/>
            <a:t>actue</a:t>
          </a:r>
          <a:r>
            <a:rPr lang="es-HN" dirty="0"/>
            <a:t> por delegación </a:t>
          </a:r>
        </a:p>
      </dgm:t>
    </dgm:pt>
    <dgm:pt modelId="{1CFD0F1D-0F2A-47BC-BE11-39DD226FF66D}" type="parTrans" cxnId="{132A578F-16B8-420A-BA43-9E04F28F853B}">
      <dgm:prSet/>
      <dgm:spPr/>
      <dgm:t>
        <a:bodyPr/>
        <a:lstStyle/>
        <a:p>
          <a:endParaRPr lang="es-HN"/>
        </a:p>
      </dgm:t>
    </dgm:pt>
    <dgm:pt modelId="{BD7F80AB-51AD-4DA7-9EF6-3622483336EC}" type="sibTrans" cxnId="{132A578F-16B8-420A-BA43-9E04F28F853B}">
      <dgm:prSet/>
      <dgm:spPr/>
      <dgm:t>
        <a:bodyPr/>
        <a:lstStyle/>
        <a:p>
          <a:endParaRPr lang="es-HN"/>
        </a:p>
      </dgm:t>
    </dgm:pt>
    <dgm:pt modelId="{5B14944F-BE37-4EEC-874A-865C5F9698C2}">
      <dgm:prSet/>
      <dgm:spPr>
        <a:solidFill>
          <a:srgbClr val="49626F"/>
        </a:solidFill>
      </dgm:spPr>
      <dgm:t>
        <a:bodyPr/>
        <a:lstStyle/>
        <a:p>
          <a:r>
            <a:rPr lang="es-HN" dirty="0"/>
            <a:t>Forma de la presentación de la petición</a:t>
          </a:r>
        </a:p>
      </dgm:t>
    </dgm:pt>
    <dgm:pt modelId="{D1CBF552-AA60-4165-BDD7-D550F2ACD6D6}" type="parTrans" cxnId="{E11804C1-96A5-4B4D-97BA-5FB8290BFDD2}">
      <dgm:prSet/>
      <dgm:spPr/>
      <dgm:t>
        <a:bodyPr/>
        <a:lstStyle/>
        <a:p>
          <a:endParaRPr lang="es-HN"/>
        </a:p>
      </dgm:t>
    </dgm:pt>
    <dgm:pt modelId="{28524F9B-B7F3-4FB8-BFE2-B0E3002BCD3E}" type="sibTrans" cxnId="{E11804C1-96A5-4B4D-97BA-5FB8290BFDD2}">
      <dgm:prSet/>
      <dgm:spPr/>
      <dgm:t>
        <a:bodyPr/>
        <a:lstStyle/>
        <a:p>
          <a:endParaRPr lang="es-HN"/>
        </a:p>
      </dgm:t>
    </dgm:pt>
    <dgm:pt modelId="{EDC204DA-3A53-404B-84B0-E0F9E6B3A21B}">
      <dgm:prSet/>
      <dgm:spPr>
        <a:solidFill>
          <a:srgbClr val="8D9CA4"/>
        </a:solidFill>
      </dgm:spPr>
      <dgm:t>
        <a:bodyPr/>
        <a:lstStyle/>
        <a:p>
          <a:r>
            <a:rPr lang="es-HN" dirty="0"/>
            <a:t>Verbal</a:t>
          </a:r>
        </a:p>
      </dgm:t>
    </dgm:pt>
    <dgm:pt modelId="{B4FF5F97-F6D8-4A52-96E9-C2908DA1682D}" type="parTrans" cxnId="{A0BF90D0-F1AE-4455-AE5E-2A3ADFB91C16}">
      <dgm:prSet/>
      <dgm:spPr/>
      <dgm:t>
        <a:bodyPr/>
        <a:lstStyle/>
        <a:p>
          <a:endParaRPr lang="es-HN"/>
        </a:p>
      </dgm:t>
    </dgm:pt>
    <dgm:pt modelId="{F908A9E7-0772-4777-9A93-C04BF91F60D2}" type="sibTrans" cxnId="{A0BF90D0-F1AE-4455-AE5E-2A3ADFB91C16}">
      <dgm:prSet/>
      <dgm:spPr/>
      <dgm:t>
        <a:bodyPr/>
        <a:lstStyle/>
        <a:p>
          <a:endParaRPr lang="es-HN"/>
        </a:p>
      </dgm:t>
    </dgm:pt>
    <dgm:pt modelId="{6AA4FAEB-C43D-4B0F-97C5-1812F5CAA0B0}">
      <dgm:prSet/>
      <dgm:spPr>
        <a:solidFill>
          <a:srgbClr val="8D9CA4"/>
        </a:solidFill>
      </dgm:spPr>
      <dgm:t>
        <a:bodyPr/>
        <a:lstStyle/>
        <a:p>
          <a:r>
            <a:rPr lang="es-HN" dirty="0"/>
            <a:t>Escrito</a:t>
          </a:r>
        </a:p>
      </dgm:t>
    </dgm:pt>
    <dgm:pt modelId="{C345461E-1CEC-4AC8-9A79-235873647B38}" type="parTrans" cxnId="{423C93C2-71F5-4B98-94B9-1E14A60953D2}">
      <dgm:prSet/>
      <dgm:spPr/>
      <dgm:t>
        <a:bodyPr/>
        <a:lstStyle/>
        <a:p>
          <a:endParaRPr lang="es-HN"/>
        </a:p>
      </dgm:t>
    </dgm:pt>
    <dgm:pt modelId="{961EAC31-503B-460E-AA3E-6E0412622EF9}" type="sibTrans" cxnId="{423C93C2-71F5-4B98-94B9-1E14A60953D2}">
      <dgm:prSet/>
      <dgm:spPr/>
      <dgm:t>
        <a:bodyPr/>
        <a:lstStyle/>
        <a:p>
          <a:endParaRPr lang="es-HN"/>
        </a:p>
      </dgm:t>
    </dgm:pt>
    <dgm:pt modelId="{EB4960E5-A3C5-4341-82F4-D9028E2BB88D}">
      <dgm:prSet phldrT="[Texto]"/>
      <dgm:spPr>
        <a:solidFill>
          <a:srgbClr val="8D9CA4"/>
        </a:solidFill>
      </dgm:spPr>
      <dgm:t>
        <a:bodyPr/>
        <a:lstStyle/>
        <a:p>
          <a:r>
            <a:rPr lang="es-HN" dirty="0"/>
            <a:t>Ante el juez de ejecución</a:t>
          </a:r>
        </a:p>
      </dgm:t>
    </dgm:pt>
    <dgm:pt modelId="{947F748F-D89F-4B41-8BAF-43E3B061E589}" type="parTrans" cxnId="{9FBA7147-7CA2-4448-8EAB-A92ECC009777}">
      <dgm:prSet/>
      <dgm:spPr/>
      <dgm:t>
        <a:bodyPr/>
        <a:lstStyle/>
        <a:p>
          <a:endParaRPr lang="es-HN"/>
        </a:p>
      </dgm:t>
    </dgm:pt>
    <dgm:pt modelId="{E4526AFD-7CA3-45F8-B3FE-7C3824BD70D9}" type="sibTrans" cxnId="{9FBA7147-7CA2-4448-8EAB-A92ECC009777}">
      <dgm:prSet/>
      <dgm:spPr/>
      <dgm:t>
        <a:bodyPr/>
        <a:lstStyle/>
        <a:p>
          <a:endParaRPr lang="es-HN"/>
        </a:p>
      </dgm:t>
    </dgm:pt>
    <dgm:pt modelId="{F4CF5717-3E93-4570-BC07-3C61F65329F0}">
      <dgm:prSet phldrT="[Texto]"/>
      <dgm:spPr>
        <a:solidFill>
          <a:srgbClr val="8D9CA4"/>
        </a:solidFill>
      </dgm:spPr>
      <dgm:t>
        <a:bodyPr/>
        <a:lstStyle/>
        <a:p>
          <a:r>
            <a:rPr lang="es-HN" dirty="0"/>
            <a:t>Ante otra autoridad</a:t>
          </a:r>
        </a:p>
      </dgm:t>
    </dgm:pt>
    <dgm:pt modelId="{03A3391F-522C-4372-8327-AB8454977EEC}" type="parTrans" cxnId="{9E7F5F6F-C99A-42D9-91AC-97136D558EA6}">
      <dgm:prSet/>
      <dgm:spPr/>
      <dgm:t>
        <a:bodyPr/>
        <a:lstStyle/>
        <a:p>
          <a:endParaRPr lang="es-HN"/>
        </a:p>
      </dgm:t>
    </dgm:pt>
    <dgm:pt modelId="{DA00E393-7A2D-4CFA-B030-A47F89E92DD8}" type="sibTrans" cxnId="{9E7F5F6F-C99A-42D9-91AC-97136D558EA6}">
      <dgm:prSet/>
      <dgm:spPr/>
      <dgm:t>
        <a:bodyPr/>
        <a:lstStyle/>
        <a:p>
          <a:endParaRPr lang="es-HN"/>
        </a:p>
      </dgm:t>
    </dgm:pt>
    <dgm:pt modelId="{B7D26279-F725-4A45-A3C5-1855B334AB0D}">
      <dgm:prSet phldrT="[Texto]"/>
      <dgm:spPr>
        <a:solidFill>
          <a:srgbClr val="8D9CA4"/>
        </a:solidFill>
      </dgm:spPr>
      <dgm:t>
        <a:bodyPr/>
        <a:lstStyle/>
        <a:p>
          <a:r>
            <a:rPr lang="es-HN" dirty="0"/>
            <a:t>No consta plazo</a:t>
          </a:r>
        </a:p>
      </dgm:t>
    </dgm:pt>
    <dgm:pt modelId="{FAECC17C-5839-4CA3-B024-C70C343A1D79}" type="parTrans" cxnId="{81AE576A-5B69-48E2-9678-4BFBC1157395}">
      <dgm:prSet/>
      <dgm:spPr/>
      <dgm:t>
        <a:bodyPr/>
        <a:lstStyle/>
        <a:p>
          <a:endParaRPr lang="es-HN"/>
        </a:p>
      </dgm:t>
    </dgm:pt>
    <dgm:pt modelId="{59C65D82-9E5E-4B5E-AF02-0122A8215CC6}" type="sibTrans" cxnId="{81AE576A-5B69-48E2-9678-4BFBC1157395}">
      <dgm:prSet/>
      <dgm:spPr/>
      <dgm:t>
        <a:bodyPr/>
        <a:lstStyle/>
        <a:p>
          <a:endParaRPr lang="es-HN"/>
        </a:p>
      </dgm:t>
    </dgm:pt>
    <dgm:pt modelId="{293D9FA0-61CE-4289-86D4-9564CB1DAACB}">
      <dgm:prSet phldrT="[Texto]"/>
      <dgm:spPr>
        <a:solidFill>
          <a:srgbClr val="8D9CA4"/>
        </a:solidFill>
      </dgm:spPr>
      <dgm:t>
        <a:bodyPr/>
        <a:lstStyle/>
        <a:p>
          <a:r>
            <a:rPr lang="es-HN" dirty="0"/>
            <a:t>3 </a:t>
          </a:r>
          <a:r>
            <a:rPr lang="es-HN" dirty="0" err="1"/>
            <a:t>dias</a:t>
          </a:r>
          <a:r>
            <a:rPr lang="es-HN" dirty="0"/>
            <a:t> </a:t>
          </a:r>
          <a:r>
            <a:rPr lang="es-HN" dirty="0" err="1"/>
            <a:t>habiles</a:t>
          </a:r>
          <a:r>
            <a:rPr lang="es-HN" dirty="0"/>
            <a:t> para que remita la</a:t>
          </a:r>
        </a:p>
      </dgm:t>
    </dgm:pt>
    <dgm:pt modelId="{45787AAA-AF90-4170-9B2D-F154E068D922}" type="parTrans" cxnId="{CD9F344D-F7E8-41BA-ABA6-853BC9ED1F70}">
      <dgm:prSet/>
      <dgm:spPr/>
      <dgm:t>
        <a:bodyPr/>
        <a:lstStyle/>
        <a:p>
          <a:endParaRPr lang="es-HN"/>
        </a:p>
      </dgm:t>
    </dgm:pt>
    <dgm:pt modelId="{A585F8AC-1934-4A95-98CE-EB84128D48E7}" type="sibTrans" cxnId="{CD9F344D-F7E8-41BA-ABA6-853BC9ED1F70}">
      <dgm:prSet/>
      <dgm:spPr/>
      <dgm:t>
        <a:bodyPr/>
        <a:lstStyle/>
        <a:p>
          <a:endParaRPr lang="es-HN"/>
        </a:p>
      </dgm:t>
    </dgm:pt>
    <dgm:pt modelId="{F4A315FC-D622-49B3-9220-5BC49A6A9A3A}">
      <dgm:prSet phldrT="[Texto]" custT="1"/>
      <dgm:spPr>
        <a:solidFill>
          <a:srgbClr val="9B1918"/>
        </a:solidFill>
      </dgm:spPr>
      <dgm:t>
        <a:bodyPr/>
        <a:lstStyle/>
        <a:p>
          <a:r>
            <a:rPr lang="es-HN" sz="1000" dirty="0"/>
            <a:t>Peticiones de personas condenadas</a:t>
          </a:r>
        </a:p>
      </dgm:t>
    </dgm:pt>
    <dgm:pt modelId="{B83E4EFD-C3B1-44D6-A097-21A428059D53}" type="sibTrans" cxnId="{81749DC2-DF79-4DE8-B052-7FCD77965177}">
      <dgm:prSet/>
      <dgm:spPr/>
      <dgm:t>
        <a:bodyPr/>
        <a:lstStyle/>
        <a:p>
          <a:endParaRPr lang="es-HN"/>
        </a:p>
      </dgm:t>
    </dgm:pt>
    <dgm:pt modelId="{BFE32110-EC42-4872-B040-871EF3B51E0A}" type="parTrans" cxnId="{81749DC2-DF79-4DE8-B052-7FCD77965177}">
      <dgm:prSet/>
      <dgm:spPr/>
      <dgm:t>
        <a:bodyPr/>
        <a:lstStyle/>
        <a:p>
          <a:endParaRPr lang="es-HN"/>
        </a:p>
      </dgm:t>
    </dgm:pt>
    <dgm:pt modelId="{C8CAF4C8-7B8A-48DC-89F1-3C28F5A73E78}" type="pres">
      <dgm:prSet presAssocID="{4B130AA1-006D-4D31-A185-6FCF88883BD7}" presName="hierChild1" presStyleCnt="0">
        <dgm:presLayoutVars>
          <dgm:orgChart val="1"/>
          <dgm:chPref val="1"/>
          <dgm:dir/>
          <dgm:animOne val="branch"/>
          <dgm:animLvl val="lvl"/>
          <dgm:resizeHandles/>
        </dgm:presLayoutVars>
      </dgm:prSet>
      <dgm:spPr/>
    </dgm:pt>
    <dgm:pt modelId="{6F9FCF7A-433F-4BEC-8209-F786FB58BF3C}" type="pres">
      <dgm:prSet presAssocID="{F4A315FC-D622-49B3-9220-5BC49A6A9A3A}" presName="hierRoot1" presStyleCnt="0">
        <dgm:presLayoutVars>
          <dgm:hierBranch val="init"/>
        </dgm:presLayoutVars>
      </dgm:prSet>
      <dgm:spPr/>
    </dgm:pt>
    <dgm:pt modelId="{B66FE814-1302-4F07-843A-264D2D85824F}" type="pres">
      <dgm:prSet presAssocID="{F4A315FC-D622-49B3-9220-5BC49A6A9A3A}" presName="rootComposite1" presStyleCnt="0"/>
      <dgm:spPr/>
    </dgm:pt>
    <dgm:pt modelId="{92EB3BD0-8388-4DA7-84C1-E2205310ECA8}" type="pres">
      <dgm:prSet presAssocID="{F4A315FC-D622-49B3-9220-5BC49A6A9A3A}" presName="rootText1" presStyleLbl="node0" presStyleIdx="0" presStyleCnt="1" custScaleX="166551" custScaleY="82646" custLinFactNeighborX="-4909" custLinFactNeighborY="4602">
        <dgm:presLayoutVars>
          <dgm:chPref val="3"/>
        </dgm:presLayoutVars>
      </dgm:prSet>
      <dgm:spPr/>
    </dgm:pt>
    <dgm:pt modelId="{ADE9D360-D6CA-499B-84A2-ABDB06775ECE}" type="pres">
      <dgm:prSet presAssocID="{F4A315FC-D622-49B3-9220-5BC49A6A9A3A}" presName="rootConnector1" presStyleLbl="node1" presStyleIdx="0" presStyleCnt="0"/>
      <dgm:spPr/>
    </dgm:pt>
    <dgm:pt modelId="{62FAEBC5-B347-4248-827A-74B814BDECBB}" type="pres">
      <dgm:prSet presAssocID="{F4A315FC-D622-49B3-9220-5BC49A6A9A3A}" presName="hierChild2" presStyleCnt="0"/>
      <dgm:spPr/>
    </dgm:pt>
    <dgm:pt modelId="{F03F1009-6017-4F32-8AE6-19C01D76634A}" type="pres">
      <dgm:prSet presAssocID="{259561F4-1936-4CD8-88D1-920AB5FA2709}" presName="Name37" presStyleLbl="parChTrans1D2" presStyleIdx="0" presStyleCnt="3"/>
      <dgm:spPr/>
    </dgm:pt>
    <dgm:pt modelId="{8C156418-B163-4E2A-B4C1-3C9C58CF8C42}" type="pres">
      <dgm:prSet presAssocID="{26CE986A-C385-42FB-9BB6-4269D6C92D3C}" presName="hierRoot2" presStyleCnt="0">
        <dgm:presLayoutVars>
          <dgm:hierBranch val="init"/>
        </dgm:presLayoutVars>
      </dgm:prSet>
      <dgm:spPr/>
    </dgm:pt>
    <dgm:pt modelId="{BE156218-C7A6-4329-A349-D0026D99FED7}" type="pres">
      <dgm:prSet presAssocID="{26CE986A-C385-42FB-9BB6-4269D6C92D3C}" presName="rootComposite" presStyleCnt="0"/>
      <dgm:spPr/>
    </dgm:pt>
    <dgm:pt modelId="{4EED8D13-18C8-4CF8-ACC2-63FA00F94E9B}" type="pres">
      <dgm:prSet presAssocID="{26CE986A-C385-42FB-9BB6-4269D6C92D3C}" presName="rootText" presStyleLbl="node2" presStyleIdx="0" presStyleCnt="3">
        <dgm:presLayoutVars>
          <dgm:chPref val="3"/>
        </dgm:presLayoutVars>
      </dgm:prSet>
      <dgm:spPr/>
    </dgm:pt>
    <dgm:pt modelId="{630EE468-AFBB-4B95-9173-DBC935A59D43}" type="pres">
      <dgm:prSet presAssocID="{26CE986A-C385-42FB-9BB6-4269D6C92D3C}" presName="rootConnector" presStyleLbl="node2" presStyleIdx="0" presStyleCnt="3"/>
      <dgm:spPr/>
    </dgm:pt>
    <dgm:pt modelId="{74CA8494-1C96-4BFD-A4A7-8376358F77AC}" type="pres">
      <dgm:prSet presAssocID="{26CE986A-C385-42FB-9BB6-4269D6C92D3C}" presName="hierChild4" presStyleCnt="0"/>
      <dgm:spPr/>
    </dgm:pt>
    <dgm:pt modelId="{3B549ED2-7011-48EC-97AD-16CCF353E3A7}" type="pres">
      <dgm:prSet presAssocID="{20D0C751-D252-495A-A97A-278749B9959B}" presName="Name37" presStyleLbl="parChTrans1D3" presStyleIdx="0" presStyleCnt="9"/>
      <dgm:spPr/>
    </dgm:pt>
    <dgm:pt modelId="{2A9CFA76-59A7-4E7B-BAA7-FC16C2BBE940}" type="pres">
      <dgm:prSet presAssocID="{942B5C72-6A0F-4A69-9DA6-5E83C422ED90}" presName="hierRoot2" presStyleCnt="0">
        <dgm:presLayoutVars>
          <dgm:hierBranch val="init"/>
        </dgm:presLayoutVars>
      </dgm:prSet>
      <dgm:spPr/>
    </dgm:pt>
    <dgm:pt modelId="{96063864-2EA8-4912-92BC-0CC90F82E8B5}" type="pres">
      <dgm:prSet presAssocID="{942B5C72-6A0F-4A69-9DA6-5E83C422ED90}" presName="rootComposite" presStyleCnt="0"/>
      <dgm:spPr/>
    </dgm:pt>
    <dgm:pt modelId="{3140F01D-8F06-4E18-A6B1-0CD294F7D62F}" type="pres">
      <dgm:prSet presAssocID="{942B5C72-6A0F-4A69-9DA6-5E83C422ED90}" presName="rootText" presStyleLbl="node3" presStyleIdx="0" presStyleCnt="9">
        <dgm:presLayoutVars>
          <dgm:chPref val="3"/>
        </dgm:presLayoutVars>
      </dgm:prSet>
      <dgm:spPr/>
    </dgm:pt>
    <dgm:pt modelId="{14CC0A11-E7D8-4B33-AAE4-AE5A6A20A05A}" type="pres">
      <dgm:prSet presAssocID="{942B5C72-6A0F-4A69-9DA6-5E83C422ED90}" presName="rootConnector" presStyleLbl="node3" presStyleIdx="0" presStyleCnt="9"/>
      <dgm:spPr/>
    </dgm:pt>
    <dgm:pt modelId="{656213BF-F277-4985-9DC3-8C1FA9623CDF}" type="pres">
      <dgm:prSet presAssocID="{942B5C72-6A0F-4A69-9DA6-5E83C422ED90}" presName="hierChild4" presStyleCnt="0"/>
      <dgm:spPr/>
    </dgm:pt>
    <dgm:pt modelId="{AFA0ADB5-6C4E-40BF-AC4C-6AA464509D44}" type="pres">
      <dgm:prSet presAssocID="{942B5C72-6A0F-4A69-9DA6-5E83C422ED90}" presName="hierChild5" presStyleCnt="0"/>
      <dgm:spPr/>
    </dgm:pt>
    <dgm:pt modelId="{5C169886-4178-4F2E-920D-42DE1BAE27DB}" type="pres">
      <dgm:prSet presAssocID="{9C94AF35-5423-42AF-A199-5CE8933D0EFE}" presName="Name37" presStyleLbl="parChTrans1D3" presStyleIdx="1" presStyleCnt="9"/>
      <dgm:spPr/>
    </dgm:pt>
    <dgm:pt modelId="{2A64B8D7-FE94-4F0A-8820-BB9BB5AFA6F6}" type="pres">
      <dgm:prSet presAssocID="{FF7DEF77-8C81-4D5B-BC21-88E724682538}" presName="hierRoot2" presStyleCnt="0">
        <dgm:presLayoutVars>
          <dgm:hierBranch val="init"/>
        </dgm:presLayoutVars>
      </dgm:prSet>
      <dgm:spPr/>
    </dgm:pt>
    <dgm:pt modelId="{96ED97E1-C7A7-4A83-8B4E-C675163B112D}" type="pres">
      <dgm:prSet presAssocID="{FF7DEF77-8C81-4D5B-BC21-88E724682538}" presName="rootComposite" presStyleCnt="0"/>
      <dgm:spPr/>
    </dgm:pt>
    <dgm:pt modelId="{B848E632-C32F-4027-9F9F-EDF20BD89615}" type="pres">
      <dgm:prSet presAssocID="{FF7DEF77-8C81-4D5B-BC21-88E724682538}" presName="rootText" presStyleLbl="node3" presStyleIdx="1" presStyleCnt="9">
        <dgm:presLayoutVars>
          <dgm:chPref val="3"/>
        </dgm:presLayoutVars>
      </dgm:prSet>
      <dgm:spPr/>
    </dgm:pt>
    <dgm:pt modelId="{25B56A6C-CEA1-4268-8B87-E97385B1E380}" type="pres">
      <dgm:prSet presAssocID="{FF7DEF77-8C81-4D5B-BC21-88E724682538}" presName="rootConnector" presStyleLbl="node3" presStyleIdx="1" presStyleCnt="9"/>
      <dgm:spPr/>
    </dgm:pt>
    <dgm:pt modelId="{5B7C8C18-C9F2-4B0F-9A89-5CC87B73FED3}" type="pres">
      <dgm:prSet presAssocID="{FF7DEF77-8C81-4D5B-BC21-88E724682538}" presName="hierChild4" presStyleCnt="0"/>
      <dgm:spPr/>
    </dgm:pt>
    <dgm:pt modelId="{5579BF51-D91A-4FDE-AEDD-B7EAB0D9EFEB}" type="pres">
      <dgm:prSet presAssocID="{FF7DEF77-8C81-4D5B-BC21-88E724682538}" presName="hierChild5" presStyleCnt="0"/>
      <dgm:spPr/>
    </dgm:pt>
    <dgm:pt modelId="{BF47DF61-A965-4AE0-B5D5-44EDA0199089}" type="pres">
      <dgm:prSet presAssocID="{4C5EA458-C7E1-4FF9-AC52-07298FFEB7BD}" presName="Name37" presStyleLbl="parChTrans1D3" presStyleIdx="2" presStyleCnt="9"/>
      <dgm:spPr/>
    </dgm:pt>
    <dgm:pt modelId="{E4A551DA-FC70-4E82-A892-9117F06CC511}" type="pres">
      <dgm:prSet presAssocID="{9BD04DF8-9969-4711-94D0-EC08C558F364}" presName="hierRoot2" presStyleCnt="0">
        <dgm:presLayoutVars>
          <dgm:hierBranch val="init"/>
        </dgm:presLayoutVars>
      </dgm:prSet>
      <dgm:spPr/>
    </dgm:pt>
    <dgm:pt modelId="{ED7ED57D-C483-469B-BA94-EC594B3163B2}" type="pres">
      <dgm:prSet presAssocID="{9BD04DF8-9969-4711-94D0-EC08C558F364}" presName="rootComposite" presStyleCnt="0"/>
      <dgm:spPr/>
    </dgm:pt>
    <dgm:pt modelId="{B8C5A9B3-ED03-4CAC-9032-8CD1E595F103}" type="pres">
      <dgm:prSet presAssocID="{9BD04DF8-9969-4711-94D0-EC08C558F364}" presName="rootText" presStyleLbl="node3" presStyleIdx="2" presStyleCnt="9">
        <dgm:presLayoutVars>
          <dgm:chPref val="3"/>
        </dgm:presLayoutVars>
      </dgm:prSet>
      <dgm:spPr/>
    </dgm:pt>
    <dgm:pt modelId="{2916986A-ACB4-4AAA-9259-5D5DBE8099F9}" type="pres">
      <dgm:prSet presAssocID="{9BD04DF8-9969-4711-94D0-EC08C558F364}" presName="rootConnector" presStyleLbl="node3" presStyleIdx="2" presStyleCnt="9"/>
      <dgm:spPr/>
    </dgm:pt>
    <dgm:pt modelId="{F6FF9A95-9441-4264-AD9C-CD5F5FDE3F12}" type="pres">
      <dgm:prSet presAssocID="{9BD04DF8-9969-4711-94D0-EC08C558F364}" presName="hierChild4" presStyleCnt="0"/>
      <dgm:spPr/>
    </dgm:pt>
    <dgm:pt modelId="{4C70ED38-BB6A-4DBB-AC28-17F4CD3E5C9B}" type="pres">
      <dgm:prSet presAssocID="{9BD04DF8-9969-4711-94D0-EC08C558F364}" presName="hierChild5" presStyleCnt="0"/>
      <dgm:spPr/>
    </dgm:pt>
    <dgm:pt modelId="{6D61CE6E-B998-4C3C-A1E7-B84535078035}" type="pres">
      <dgm:prSet presAssocID="{C2EA6C1B-DE0D-4DC2-8841-8B992B84D64B}" presName="Name37" presStyleLbl="parChTrans1D3" presStyleIdx="3" presStyleCnt="9"/>
      <dgm:spPr/>
    </dgm:pt>
    <dgm:pt modelId="{70375867-8355-4A88-9CC4-651E351FD6FE}" type="pres">
      <dgm:prSet presAssocID="{9F09CEED-DCF0-472C-A248-E69EF8F4CA2D}" presName="hierRoot2" presStyleCnt="0">
        <dgm:presLayoutVars>
          <dgm:hierBranch val="init"/>
        </dgm:presLayoutVars>
      </dgm:prSet>
      <dgm:spPr/>
    </dgm:pt>
    <dgm:pt modelId="{C713A5CD-564C-4D06-A30F-8CEC74B7D76E}" type="pres">
      <dgm:prSet presAssocID="{9F09CEED-DCF0-472C-A248-E69EF8F4CA2D}" presName="rootComposite" presStyleCnt="0"/>
      <dgm:spPr/>
    </dgm:pt>
    <dgm:pt modelId="{BB71B22D-BB60-40C3-A160-640BE95336A3}" type="pres">
      <dgm:prSet presAssocID="{9F09CEED-DCF0-472C-A248-E69EF8F4CA2D}" presName="rootText" presStyleLbl="node3" presStyleIdx="3" presStyleCnt="9">
        <dgm:presLayoutVars>
          <dgm:chPref val="3"/>
        </dgm:presLayoutVars>
      </dgm:prSet>
      <dgm:spPr/>
    </dgm:pt>
    <dgm:pt modelId="{649716DE-9D8B-47CD-9C57-E2B10AEB47CD}" type="pres">
      <dgm:prSet presAssocID="{9F09CEED-DCF0-472C-A248-E69EF8F4CA2D}" presName="rootConnector" presStyleLbl="node3" presStyleIdx="3" presStyleCnt="9"/>
      <dgm:spPr/>
    </dgm:pt>
    <dgm:pt modelId="{F02096AD-FCFE-4DCA-8469-1403F9252F57}" type="pres">
      <dgm:prSet presAssocID="{9F09CEED-DCF0-472C-A248-E69EF8F4CA2D}" presName="hierChild4" presStyleCnt="0"/>
      <dgm:spPr/>
    </dgm:pt>
    <dgm:pt modelId="{39A84468-FC39-42B0-AD81-AFD69B45C8E0}" type="pres">
      <dgm:prSet presAssocID="{9F09CEED-DCF0-472C-A248-E69EF8F4CA2D}" presName="hierChild5" presStyleCnt="0"/>
      <dgm:spPr/>
    </dgm:pt>
    <dgm:pt modelId="{A1284873-6274-4F0F-99AE-11D313E69DF2}" type="pres">
      <dgm:prSet presAssocID="{1CFD0F1D-0F2A-47BC-BE11-39DD226FF66D}" presName="Name37" presStyleLbl="parChTrans1D3" presStyleIdx="4" presStyleCnt="9"/>
      <dgm:spPr/>
    </dgm:pt>
    <dgm:pt modelId="{DAA9B1DA-2F6F-4881-88CA-1AAA80376A09}" type="pres">
      <dgm:prSet presAssocID="{A7767806-5A21-46E5-8C16-1C11745EE0C4}" presName="hierRoot2" presStyleCnt="0">
        <dgm:presLayoutVars>
          <dgm:hierBranch val="init"/>
        </dgm:presLayoutVars>
      </dgm:prSet>
      <dgm:spPr/>
    </dgm:pt>
    <dgm:pt modelId="{DFA9EA2C-02BB-4C94-BE1B-ED89BE1935DE}" type="pres">
      <dgm:prSet presAssocID="{A7767806-5A21-46E5-8C16-1C11745EE0C4}" presName="rootComposite" presStyleCnt="0"/>
      <dgm:spPr/>
    </dgm:pt>
    <dgm:pt modelId="{514C8678-18C7-4727-9D9C-6030B2D2289F}" type="pres">
      <dgm:prSet presAssocID="{A7767806-5A21-46E5-8C16-1C11745EE0C4}" presName="rootText" presStyleLbl="node3" presStyleIdx="4" presStyleCnt="9">
        <dgm:presLayoutVars>
          <dgm:chPref val="3"/>
        </dgm:presLayoutVars>
      </dgm:prSet>
      <dgm:spPr/>
    </dgm:pt>
    <dgm:pt modelId="{0EB324A8-0648-41BB-BAFD-26F0FE8E5BC1}" type="pres">
      <dgm:prSet presAssocID="{A7767806-5A21-46E5-8C16-1C11745EE0C4}" presName="rootConnector" presStyleLbl="node3" presStyleIdx="4" presStyleCnt="9"/>
      <dgm:spPr/>
    </dgm:pt>
    <dgm:pt modelId="{07A6006A-4294-4BEA-AEA0-48EF25AE22C4}" type="pres">
      <dgm:prSet presAssocID="{A7767806-5A21-46E5-8C16-1C11745EE0C4}" presName="hierChild4" presStyleCnt="0"/>
      <dgm:spPr/>
    </dgm:pt>
    <dgm:pt modelId="{E2CEA4E5-AD6E-496B-ADE3-1A88BD18F04F}" type="pres">
      <dgm:prSet presAssocID="{A7767806-5A21-46E5-8C16-1C11745EE0C4}" presName="hierChild5" presStyleCnt="0"/>
      <dgm:spPr/>
    </dgm:pt>
    <dgm:pt modelId="{6ADB469A-0252-4DA2-9991-1A52C133E718}" type="pres">
      <dgm:prSet presAssocID="{26CE986A-C385-42FB-9BB6-4269D6C92D3C}" presName="hierChild5" presStyleCnt="0"/>
      <dgm:spPr/>
    </dgm:pt>
    <dgm:pt modelId="{7071668E-6E49-479E-99F2-18D80885AB85}" type="pres">
      <dgm:prSet presAssocID="{D1CBF552-AA60-4165-BDD7-D550F2ACD6D6}" presName="Name37" presStyleLbl="parChTrans1D2" presStyleIdx="1" presStyleCnt="3"/>
      <dgm:spPr/>
    </dgm:pt>
    <dgm:pt modelId="{FC341237-71A5-4469-A663-E5D82E8C6165}" type="pres">
      <dgm:prSet presAssocID="{5B14944F-BE37-4EEC-874A-865C5F9698C2}" presName="hierRoot2" presStyleCnt="0">
        <dgm:presLayoutVars>
          <dgm:hierBranch val="init"/>
        </dgm:presLayoutVars>
      </dgm:prSet>
      <dgm:spPr/>
    </dgm:pt>
    <dgm:pt modelId="{F87D9FE4-6345-46A2-B792-7BFEA791D76F}" type="pres">
      <dgm:prSet presAssocID="{5B14944F-BE37-4EEC-874A-865C5F9698C2}" presName="rootComposite" presStyleCnt="0"/>
      <dgm:spPr/>
    </dgm:pt>
    <dgm:pt modelId="{D66CF6EF-CEE5-48E2-BCA1-A60B388AE95D}" type="pres">
      <dgm:prSet presAssocID="{5B14944F-BE37-4EEC-874A-865C5F9698C2}" presName="rootText" presStyleLbl="node2" presStyleIdx="1" presStyleCnt="3">
        <dgm:presLayoutVars>
          <dgm:chPref val="3"/>
        </dgm:presLayoutVars>
      </dgm:prSet>
      <dgm:spPr/>
    </dgm:pt>
    <dgm:pt modelId="{69B43480-D401-4F5A-AF5A-923056710DBC}" type="pres">
      <dgm:prSet presAssocID="{5B14944F-BE37-4EEC-874A-865C5F9698C2}" presName="rootConnector" presStyleLbl="node2" presStyleIdx="1" presStyleCnt="3"/>
      <dgm:spPr/>
    </dgm:pt>
    <dgm:pt modelId="{FBBA5137-859C-49B8-96D4-2F3C3D65E2AE}" type="pres">
      <dgm:prSet presAssocID="{5B14944F-BE37-4EEC-874A-865C5F9698C2}" presName="hierChild4" presStyleCnt="0"/>
      <dgm:spPr/>
    </dgm:pt>
    <dgm:pt modelId="{98DE8A4A-7167-4536-ADD8-D68CAD4309FB}" type="pres">
      <dgm:prSet presAssocID="{B4FF5F97-F6D8-4A52-96E9-C2908DA1682D}" presName="Name37" presStyleLbl="parChTrans1D3" presStyleIdx="5" presStyleCnt="9"/>
      <dgm:spPr/>
    </dgm:pt>
    <dgm:pt modelId="{6A69CEAB-602E-4A22-85DF-5C912A39C5F5}" type="pres">
      <dgm:prSet presAssocID="{EDC204DA-3A53-404B-84B0-E0F9E6B3A21B}" presName="hierRoot2" presStyleCnt="0">
        <dgm:presLayoutVars>
          <dgm:hierBranch val="init"/>
        </dgm:presLayoutVars>
      </dgm:prSet>
      <dgm:spPr/>
    </dgm:pt>
    <dgm:pt modelId="{6A67A78F-DED6-4C70-803D-9129667E2C7A}" type="pres">
      <dgm:prSet presAssocID="{EDC204DA-3A53-404B-84B0-E0F9E6B3A21B}" presName="rootComposite" presStyleCnt="0"/>
      <dgm:spPr/>
    </dgm:pt>
    <dgm:pt modelId="{3E816B74-D28E-48A2-9DA2-184981B58C32}" type="pres">
      <dgm:prSet presAssocID="{EDC204DA-3A53-404B-84B0-E0F9E6B3A21B}" presName="rootText" presStyleLbl="node3" presStyleIdx="5" presStyleCnt="9">
        <dgm:presLayoutVars>
          <dgm:chPref val="3"/>
        </dgm:presLayoutVars>
      </dgm:prSet>
      <dgm:spPr/>
    </dgm:pt>
    <dgm:pt modelId="{7FD81A1A-AE9A-43D7-B986-BD59436B7A45}" type="pres">
      <dgm:prSet presAssocID="{EDC204DA-3A53-404B-84B0-E0F9E6B3A21B}" presName="rootConnector" presStyleLbl="node3" presStyleIdx="5" presStyleCnt="9"/>
      <dgm:spPr/>
    </dgm:pt>
    <dgm:pt modelId="{BFC4847A-C2B9-4BCC-8CBD-AA12BCC6E575}" type="pres">
      <dgm:prSet presAssocID="{EDC204DA-3A53-404B-84B0-E0F9E6B3A21B}" presName="hierChild4" presStyleCnt="0"/>
      <dgm:spPr/>
    </dgm:pt>
    <dgm:pt modelId="{7517DE1C-5691-4FBB-9F8F-9E8FAD7ABB7B}" type="pres">
      <dgm:prSet presAssocID="{EDC204DA-3A53-404B-84B0-E0F9E6B3A21B}" presName="hierChild5" presStyleCnt="0"/>
      <dgm:spPr/>
    </dgm:pt>
    <dgm:pt modelId="{3B3ECC90-734B-4B6C-AFC0-20DA5044FAC7}" type="pres">
      <dgm:prSet presAssocID="{C345461E-1CEC-4AC8-9A79-235873647B38}" presName="Name37" presStyleLbl="parChTrans1D3" presStyleIdx="6" presStyleCnt="9"/>
      <dgm:spPr/>
    </dgm:pt>
    <dgm:pt modelId="{C3AB2AF6-D628-4864-A030-FC64BB044CF8}" type="pres">
      <dgm:prSet presAssocID="{6AA4FAEB-C43D-4B0F-97C5-1812F5CAA0B0}" presName="hierRoot2" presStyleCnt="0">
        <dgm:presLayoutVars>
          <dgm:hierBranch val="init"/>
        </dgm:presLayoutVars>
      </dgm:prSet>
      <dgm:spPr/>
    </dgm:pt>
    <dgm:pt modelId="{80E92B91-DE76-4B7C-9FB8-3F870453284B}" type="pres">
      <dgm:prSet presAssocID="{6AA4FAEB-C43D-4B0F-97C5-1812F5CAA0B0}" presName="rootComposite" presStyleCnt="0"/>
      <dgm:spPr/>
    </dgm:pt>
    <dgm:pt modelId="{CAF71797-772D-4BAE-955E-20B804BE633A}" type="pres">
      <dgm:prSet presAssocID="{6AA4FAEB-C43D-4B0F-97C5-1812F5CAA0B0}" presName="rootText" presStyleLbl="node3" presStyleIdx="6" presStyleCnt="9">
        <dgm:presLayoutVars>
          <dgm:chPref val="3"/>
        </dgm:presLayoutVars>
      </dgm:prSet>
      <dgm:spPr/>
    </dgm:pt>
    <dgm:pt modelId="{C4CC0F32-06B2-4797-B7EC-2F7CABF5B429}" type="pres">
      <dgm:prSet presAssocID="{6AA4FAEB-C43D-4B0F-97C5-1812F5CAA0B0}" presName="rootConnector" presStyleLbl="node3" presStyleIdx="6" presStyleCnt="9"/>
      <dgm:spPr/>
    </dgm:pt>
    <dgm:pt modelId="{2091095C-C712-464D-B7B1-0D0A050C625C}" type="pres">
      <dgm:prSet presAssocID="{6AA4FAEB-C43D-4B0F-97C5-1812F5CAA0B0}" presName="hierChild4" presStyleCnt="0"/>
      <dgm:spPr/>
    </dgm:pt>
    <dgm:pt modelId="{7D3FF0E5-2970-4814-BA36-603C28FE9810}" type="pres">
      <dgm:prSet presAssocID="{6AA4FAEB-C43D-4B0F-97C5-1812F5CAA0B0}" presName="hierChild5" presStyleCnt="0"/>
      <dgm:spPr/>
    </dgm:pt>
    <dgm:pt modelId="{3355E103-1248-443F-9FD3-E0FCF6EC019E}" type="pres">
      <dgm:prSet presAssocID="{5B14944F-BE37-4EEC-874A-865C5F9698C2}" presName="hierChild5" presStyleCnt="0"/>
      <dgm:spPr/>
    </dgm:pt>
    <dgm:pt modelId="{31174C38-A88D-474E-BAD7-F09C2CFB7D71}" type="pres">
      <dgm:prSet presAssocID="{67E9CFBA-1AD0-4BAC-987E-8434E03BAEC2}" presName="Name37" presStyleLbl="parChTrans1D2" presStyleIdx="2" presStyleCnt="3"/>
      <dgm:spPr/>
    </dgm:pt>
    <dgm:pt modelId="{676D4660-2443-48C9-8361-C62EF2ABFC47}" type="pres">
      <dgm:prSet presAssocID="{9F2684FA-8393-487B-A24F-0009BBFF42CE}" presName="hierRoot2" presStyleCnt="0">
        <dgm:presLayoutVars>
          <dgm:hierBranch val="init"/>
        </dgm:presLayoutVars>
      </dgm:prSet>
      <dgm:spPr/>
    </dgm:pt>
    <dgm:pt modelId="{8B35C3CC-52B2-427A-BA51-AA27E6A83613}" type="pres">
      <dgm:prSet presAssocID="{9F2684FA-8393-487B-A24F-0009BBFF42CE}" presName="rootComposite" presStyleCnt="0"/>
      <dgm:spPr/>
    </dgm:pt>
    <dgm:pt modelId="{B968F5B7-DFDB-4E0B-96CD-11ECD64ECFB9}" type="pres">
      <dgm:prSet presAssocID="{9F2684FA-8393-487B-A24F-0009BBFF42CE}" presName="rootText" presStyleLbl="node2" presStyleIdx="2" presStyleCnt="3">
        <dgm:presLayoutVars>
          <dgm:chPref val="3"/>
        </dgm:presLayoutVars>
      </dgm:prSet>
      <dgm:spPr/>
    </dgm:pt>
    <dgm:pt modelId="{FF846BFA-480D-4D52-AB54-2A52326AAACE}" type="pres">
      <dgm:prSet presAssocID="{9F2684FA-8393-487B-A24F-0009BBFF42CE}" presName="rootConnector" presStyleLbl="node2" presStyleIdx="2" presStyleCnt="3"/>
      <dgm:spPr/>
    </dgm:pt>
    <dgm:pt modelId="{A2BD7E78-CC3E-446D-996B-A95A9407C239}" type="pres">
      <dgm:prSet presAssocID="{9F2684FA-8393-487B-A24F-0009BBFF42CE}" presName="hierChild4" presStyleCnt="0"/>
      <dgm:spPr/>
    </dgm:pt>
    <dgm:pt modelId="{071ED50B-B072-49D4-B6B1-DB462016362A}" type="pres">
      <dgm:prSet presAssocID="{947F748F-D89F-4B41-8BAF-43E3B061E589}" presName="Name37" presStyleLbl="parChTrans1D3" presStyleIdx="7" presStyleCnt="9"/>
      <dgm:spPr/>
    </dgm:pt>
    <dgm:pt modelId="{F8FB9736-EAD8-4CF0-AB0C-FF9E50663844}" type="pres">
      <dgm:prSet presAssocID="{EB4960E5-A3C5-4341-82F4-D9028E2BB88D}" presName="hierRoot2" presStyleCnt="0">
        <dgm:presLayoutVars>
          <dgm:hierBranch val="init"/>
        </dgm:presLayoutVars>
      </dgm:prSet>
      <dgm:spPr/>
    </dgm:pt>
    <dgm:pt modelId="{FCD186BF-CAA8-450C-99DB-0B2856AC77AF}" type="pres">
      <dgm:prSet presAssocID="{EB4960E5-A3C5-4341-82F4-D9028E2BB88D}" presName="rootComposite" presStyleCnt="0"/>
      <dgm:spPr/>
    </dgm:pt>
    <dgm:pt modelId="{748AE89E-DE0D-4F74-8837-2BFD1E871696}" type="pres">
      <dgm:prSet presAssocID="{EB4960E5-A3C5-4341-82F4-D9028E2BB88D}" presName="rootText" presStyleLbl="node3" presStyleIdx="7" presStyleCnt="9">
        <dgm:presLayoutVars>
          <dgm:chPref val="3"/>
        </dgm:presLayoutVars>
      </dgm:prSet>
      <dgm:spPr/>
    </dgm:pt>
    <dgm:pt modelId="{917D4A5C-3F38-463B-BD86-CB48AEFCA465}" type="pres">
      <dgm:prSet presAssocID="{EB4960E5-A3C5-4341-82F4-D9028E2BB88D}" presName="rootConnector" presStyleLbl="node3" presStyleIdx="7" presStyleCnt="9"/>
      <dgm:spPr/>
    </dgm:pt>
    <dgm:pt modelId="{25549356-85A7-435F-9011-525A618C8939}" type="pres">
      <dgm:prSet presAssocID="{EB4960E5-A3C5-4341-82F4-D9028E2BB88D}" presName="hierChild4" presStyleCnt="0"/>
      <dgm:spPr/>
    </dgm:pt>
    <dgm:pt modelId="{FBEBD30C-F7B7-48AA-B6B7-BBD59FB9D59F}" type="pres">
      <dgm:prSet presAssocID="{FAECC17C-5839-4CA3-B024-C70C343A1D79}" presName="Name37" presStyleLbl="parChTrans1D4" presStyleIdx="0" presStyleCnt="2"/>
      <dgm:spPr/>
    </dgm:pt>
    <dgm:pt modelId="{3F1A266F-DD12-4C9C-A05B-39738FC32D7A}" type="pres">
      <dgm:prSet presAssocID="{B7D26279-F725-4A45-A3C5-1855B334AB0D}" presName="hierRoot2" presStyleCnt="0">
        <dgm:presLayoutVars>
          <dgm:hierBranch val="init"/>
        </dgm:presLayoutVars>
      </dgm:prSet>
      <dgm:spPr/>
    </dgm:pt>
    <dgm:pt modelId="{CE8E3E63-AB13-41C2-9AA4-9F75AD758BEB}" type="pres">
      <dgm:prSet presAssocID="{B7D26279-F725-4A45-A3C5-1855B334AB0D}" presName="rootComposite" presStyleCnt="0"/>
      <dgm:spPr/>
    </dgm:pt>
    <dgm:pt modelId="{D9872B6B-B7B8-4030-B271-D5931B9E5EE0}" type="pres">
      <dgm:prSet presAssocID="{B7D26279-F725-4A45-A3C5-1855B334AB0D}" presName="rootText" presStyleLbl="node4" presStyleIdx="0" presStyleCnt="2">
        <dgm:presLayoutVars>
          <dgm:chPref val="3"/>
        </dgm:presLayoutVars>
      </dgm:prSet>
      <dgm:spPr/>
    </dgm:pt>
    <dgm:pt modelId="{A0BDE63B-BCC5-442E-BA63-D40C789BDEED}" type="pres">
      <dgm:prSet presAssocID="{B7D26279-F725-4A45-A3C5-1855B334AB0D}" presName="rootConnector" presStyleLbl="node4" presStyleIdx="0" presStyleCnt="2"/>
      <dgm:spPr/>
    </dgm:pt>
    <dgm:pt modelId="{C90EB0C8-B633-4BCE-A775-5E1894379D26}" type="pres">
      <dgm:prSet presAssocID="{B7D26279-F725-4A45-A3C5-1855B334AB0D}" presName="hierChild4" presStyleCnt="0"/>
      <dgm:spPr/>
    </dgm:pt>
    <dgm:pt modelId="{99564B29-F862-4660-B926-DA0237D4FD78}" type="pres">
      <dgm:prSet presAssocID="{B7D26279-F725-4A45-A3C5-1855B334AB0D}" presName="hierChild5" presStyleCnt="0"/>
      <dgm:spPr/>
    </dgm:pt>
    <dgm:pt modelId="{824A8FEE-9D4C-4E0C-90E8-6376D03788A3}" type="pres">
      <dgm:prSet presAssocID="{EB4960E5-A3C5-4341-82F4-D9028E2BB88D}" presName="hierChild5" presStyleCnt="0"/>
      <dgm:spPr/>
    </dgm:pt>
    <dgm:pt modelId="{2BB92C60-0BD6-4582-8787-04599928034B}" type="pres">
      <dgm:prSet presAssocID="{03A3391F-522C-4372-8327-AB8454977EEC}" presName="Name37" presStyleLbl="parChTrans1D3" presStyleIdx="8" presStyleCnt="9"/>
      <dgm:spPr/>
    </dgm:pt>
    <dgm:pt modelId="{E524292E-8FD9-426E-A410-9B9B535A21C4}" type="pres">
      <dgm:prSet presAssocID="{F4CF5717-3E93-4570-BC07-3C61F65329F0}" presName="hierRoot2" presStyleCnt="0">
        <dgm:presLayoutVars>
          <dgm:hierBranch val="init"/>
        </dgm:presLayoutVars>
      </dgm:prSet>
      <dgm:spPr/>
    </dgm:pt>
    <dgm:pt modelId="{5B3FE2A4-2219-4A37-84E9-74C6CC3E2127}" type="pres">
      <dgm:prSet presAssocID="{F4CF5717-3E93-4570-BC07-3C61F65329F0}" presName="rootComposite" presStyleCnt="0"/>
      <dgm:spPr/>
    </dgm:pt>
    <dgm:pt modelId="{A9A4524E-053B-4D0F-8EDC-F2487DFA42F2}" type="pres">
      <dgm:prSet presAssocID="{F4CF5717-3E93-4570-BC07-3C61F65329F0}" presName="rootText" presStyleLbl="node3" presStyleIdx="8" presStyleCnt="9">
        <dgm:presLayoutVars>
          <dgm:chPref val="3"/>
        </dgm:presLayoutVars>
      </dgm:prSet>
      <dgm:spPr/>
    </dgm:pt>
    <dgm:pt modelId="{5FF3AA6F-B451-43D9-8DEB-2FA329B18E07}" type="pres">
      <dgm:prSet presAssocID="{F4CF5717-3E93-4570-BC07-3C61F65329F0}" presName="rootConnector" presStyleLbl="node3" presStyleIdx="8" presStyleCnt="9"/>
      <dgm:spPr/>
    </dgm:pt>
    <dgm:pt modelId="{16C7FD8B-D260-479C-8D09-BB2BE4F387BD}" type="pres">
      <dgm:prSet presAssocID="{F4CF5717-3E93-4570-BC07-3C61F65329F0}" presName="hierChild4" presStyleCnt="0"/>
      <dgm:spPr/>
    </dgm:pt>
    <dgm:pt modelId="{D0FB9D80-D907-430D-BBFA-C212221D89CB}" type="pres">
      <dgm:prSet presAssocID="{45787AAA-AF90-4170-9B2D-F154E068D922}" presName="Name37" presStyleLbl="parChTrans1D4" presStyleIdx="1" presStyleCnt="2"/>
      <dgm:spPr/>
    </dgm:pt>
    <dgm:pt modelId="{4F5635A2-F53C-4CC1-A3F3-1F8CA8A1920B}" type="pres">
      <dgm:prSet presAssocID="{293D9FA0-61CE-4289-86D4-9564CB1DAACB}" presName="hierRoot2" presStyleCnt="0">
        <dgm:presLayoutVars>
          <dgm:hierBranch val="init"/>
        </dgm:presLayoutVars>
      </dgm:prSet>
      <dgm:spPr/>
    </dgm:pt>
    <dgm:pt modelId="{6A2A1D76-87BE-4676-B4B7-EB4FD87CC29B}" type="pres">
      <dgm:prSet presAssocID="{293D9FA0-61CE-4289-86D4-9564CB1DAACB}" presName="rootComposite" presStyleCnt="0"/>
      <dgm:spPr/>
    </dgm:pt>
    <dgm:pt modelId="{4C2DC4FF-71D8-4E06-B299-12DE709C1B1E}" type="pres">
      <dgm:prSet presAssocID="{293D9FA0-61CE-4289-86D4-9564CB1DAACB}" presName="rootText" presStyleLbl="node4" presStyleIdx="1" presStyleCnt="2">
        <dgm:presLayoutVars>
          <dgm:chPref val="3"/>
        </dgm:presLayoutVars>
      </dgm:prSet>
      <dgm:spPr/>
    </dgm:pt>
    <dgm:pt modelId="{FAA5C0DD-1B85-493A-AD98-EA64662F1A3E}" type="pres">
      <dgm:prSet presAssocID="{293D9FA0-61CE-4289-86D4-9564CB1DAACB}" presName="rootConnector" presStyleLbl="node4" presStyleIdx="1" presStyleCnt="2"/>
      <dgm:spPr/>
    </dgm:pt>
    <dgm:pt modelId="{EB0D38C1-F62D-43DB-80E2-761FA217908E}" type="pres">
      <dgm:prSet presAssocID="{293D9FA0-61CE-4289-86D4-9564CB1DAACB}" presName="hierChild4" presStyleCnt="0"/>
      <dgm:spPr/>
    </dgm:pt>
    <dgm:pt modelId="{E1B40CC5-A2E8-427A-BCE7-ED20E8771EDC}" type="pres">
      <dgm:prSet presAssocID="{293D9FA0-61CE-4289-86D4-9564CB1DAACB}" presName="hierChild5" presStyleCnt="0"/>
      <dgm:spPr/>
    </dgm:pt>
    <dgm:pt modelId="{81A8F89F-60C4-449C-89A9-0760CC205D98}" type="pres">
      <dgm:prSet presAssocID="{F4CF5717-3E93-4570-BC07-3C61F65329F0}" presName="hierChild5" presStyleCnt="0"/>
      <dgm:spPr/>
    </dgm:pt>
    <dgm:pt modelId="{EB3053E8-4880-4A31-98CA-CF38E4C44FFA}" type="pres">
      <dgm:prSet presAssocID="{9F2684FA-8393-487B-A24F-0009BBFF42CE}" presName="hierChild5" presStyleCnt="0"/>
      <dgm:spPr/>
    </dgm:pt>
    <dgm:pt modelId="{C5CDB839-2EFB-44C1-8E37-8D8EB66EB27D}" type="pres">
      <dgm:prSet presAssocID="{F4A315FC-D622-49B3-9220-5BC49A6A9A3A}" presName="hierChild3" presStyleCnt="0"/>
      <dgm:spPr/>
    </dgm:pt>
  </dgm:ptLst>
  <dgm:cxnLst>
    <dgm:cxn modelId="{0A1FF606-63DA-419D-8921-1CA64472FA90}" type="presOf" srcId="{5B14944F-BE37-4EEC-874A-865C5F9698C2}" destId="{69B43480-D401-4F5A-AF5A-923056710DBC}" srcOrd="1" destOrd="0" presId="urn:microsoft.com/office/officeart/2005/8/layout/orgChart1"/>
    <dgm:cxn modelId="{95929A0A-3C34-47A8-AFC5-63680DFC5E81}" type="presOf" srcId="{B4FF5F97-F6D8-4A52-96E9-C2908DA1682D}" destId="{98DE8A4A-7167-4536-ADD8-D68CAD4309FB}" srcOrd="0" destOrd="0" presId="urn:microsoft.com/office/officeart/2005/8/layout/orgChart1"/>
    <dgm:cxn modelId="{E0AB820B-FB2C-4733-BEC1-01D410A39527}" type="presOf" srcId="{293D9FA0-61CE-4289-86D4-9564CB1DAACB}" destId="{FAA5C0DD-1B85-493A-AD98-EA64662F1A3E}" srcOrd="1" destOrd="0" presId="urn:microsoft.com/office/officeart/2005/8/layout/orgChart1"/>
    <dgm:cxn modelId="{4337860C-5A7A-4730-B4D3-7F68CCFC5036}" srcId="{26CE986A-C385-42FB-9BB6-4269D6C92D3C}" destId="{942B5C72-6A0F-4A69-9DA6-5E83C422ED90}" srcOrd="0" destOrd="0" parTransId="{20D0C751-D252-495A-A97A-278749B9959B}" sibTransId="{968AA056-3671-4ED6-8CE7-D12338676CE3}"/>
    <dgm:cxn modelId="{9503490F-279F-4748-B5C8-07C27FCAB420}" type="presOf" srcId="{259561F4-1936-4CD8-88D1-920AB5FA2709}" destId="{F03F1009-6017-4F32-8AE6-19C01D76634A}" srcOrd="0" destOrd="0" presId="urn:microsoft.com/office/officeart/2005/8/layout/orgChart1"/>
    <dgm:cxn modelId="{CBD21213-BC46-4C30-A4F1-BDE4D0F1136C}" type="presOf" srcId="{F4A315FC-D622-49B3-9220-5BC49A6A9A3A}" destId="{ADE9D360-D6CA-499B-84A2-ABDB06775ECE}" srcOrd="1" destOrd="0" presId="urn:microsoft.com/office/officeart/2005/8/layout/orgChart1"/>
    <dgm:cxn modelId="{7787C017-A00C-4850-89BC-81A582E9960D}" type="presOf" srcId="{B7D26279-F725-4A45-A3C5-1855B334AB0D}" destId="{D9872B6B-B7B8-4030-B271-D5931B9E5EE0}" srcOrd="0" destOrd="0" presId="urn:microsoft.com/office/officeart/2005/8/layout/orgChart1"/>
    <dgm:cxn modelId="{173DC318-3044-4A76-8CE9-B7B54A958841}" type="presOf" srcId="{1CFD0F1D-0F2A-47BC-BE11-39DD226FF66D}" destId="{A1284873-6274-4F0F-99AE-11D313E69DF2}" srcOrd="0" destOrd="0" presId="urn:microsoft.com/office/officeart/2005/8/layout/orgChart1"/>
    <dgm:cxn modelId="{CD3C4B1A-C4C2-49AD-8D62-A6F599AD4392}" type="presOf" srcId="{947F748F-D89F-4B41-8BAF-43E3B061E589}" destId="{071ED50B-B072-49D4-B6B1-DB462016362A}" srcOrd="0" destOrd="0" presId="urn:microsoft.com/office/officeart/2005/8/layout/orgChart1"/>
    <dgm:cxn modelId="{BCB8A020-C925-4DD2-8438-E58A80D336E1}" type="presOf" srcId="{9C94AF35-5423-42AF-A199-5CE8933D0EFE}" destId="{5C169886-4178-4F2E-920D-42DE1BAE27DB}" srcOrd="0" destOrd="0" presId="urn:microsoft.com/office/officeart/2005/8/layout/orgChart1"/>
    <dgm:cxn modelId="{114BD024-22F8-4CD3-9212-0661C2AB7DC7}" type="presOf" srcId="{9F09CEED-DCF0-472C-A248-E69EF8F4CA2D}" destId="{649716DE-9D8B-47CD-9C57-E2B10AEB47CD}" srcOrd="1" destOrd="0" presId="urn:microsoft.com/office/officeart/2005/8/layout/orgChart1"/>
    <dgm:cxn modelId="{601E9329-EAF4-45D7-A793-B479F6907F79}" type="presOf" srcId="{45787AAA-AF90-4170-9B2D-F154E068D922}" destId="{D0FB9D80-D907-430D-BBFA-C212221D89CB}" srcOrd="0" destOrd="0" presId="urn:microsoft.com/office/officeart/2005/8/layout/orgChart1"/>
    <dgm:cxn modelId="{0F017636-3414-4FAF-9E1B-6E6DA3B99D61}" type="presOf" srcId="{9BD04DF8-9969-4711-94D0-EC08C558F364}" destId="{B8C5A9B3-ED03-4CAC-9032-8CD1E595F103}" srcOrd="0" destOrd="0" presId="urn:microsoft.com/office/officeart/2005/8/layout/orgChart1"/>
    <dgm:cxn modelId="{6499123D-59A6-4CD2-93EF-E29C28E4C630}" type="presOf" srcId="{9F2684FA-8393-487B-A24F-0009BBFF42CE}" destId="{FF846BFA-480D-4D52-AB54-2A52326AAACE}" srcOrd="1" destOrd="0" presId="urn:microsoft.com/office/officeart/2005/8/layout/orgChart1"/>
    <dgm:cxn modelId="{A9FCBD5F-35C4-4E96-97BD-65CA5C4C6607}" type="presOf" srcId="{FAECC17C-5839-4CA3-B024-C70C343A1D79}" destId="{FBEBD30C-F7B7-48AA-B6B7-BBD59FB9D59F}" srcOrd="0" destOrd="0" presId="urn:microsoft.com/office/officeart/2005/8/layout/orgChart1"/>
    <dgm:cxn modelId="{9FBA7147-7CA2-4448-8EAB-A92ECC009777}" srcId="{9F2684FA-8393-487B-A24F-0009BBFF42CE}" destId="{EB4960E5-A3C5-4341-82F4-D9028E2BB88D}" srcOrd="0" destOrd="0" parTransId="{947F748F-D89F-4B41-8BAF-43E3B061E589}" sibTransId="{E4526AFD-7CA3-45F8-B3FE-7C3824BD70D9}"/>
    <dgm:cxn modelId="{81AE576A-5B69-48E2-9678-4BFBC1157395}" srcId="{EB4960E5-A3C5-4341-82F4-D9028E2BB88D}" destId="{B7D26279-F725-4A45-A3C5-1855B334AB0D}" srcOrd="0" destOrd="0" parTransId="{FAECC17C-5839-4CA3-B024-C70C343A1D79}" sibTransId="{59C65D82-9E5E-4B5E-AF02-0122A8215CC6}"/>
    <dgm:cxn modelId="{1662C36A-43DA-49CE-8A11-ABBB8BE69016}" type="presOf" srcId="{D1CBF552-AA60-4165-BDD7-D550F2ACD6D6}" destId="{7071668E-6E49-479E-99F2-18D80885AB85}" srcOrd="0" destOrd="0" presId="urn:microsoft.com/office/officeart/2005/8/layout/orgChart1"/>
    <dgm:cxn modelId="{F215BD6C-CBC5-4168-9F91-0F2D78C2EEB5}" type="presOf" srcId="{B7D26279-F725-4A45-A3C5-1855B334AB0D}" destId="{A0BDE63B-BCC5-442E-BA63-D40C789BDEED}" srcOrd="1" destOrd="0" presId="urn:microsoft.com/office/officeart/2005/8/layout/orgChart1"/>
    <dgm:cxn modelId="{CD9F344D-F7E8-41BA-ABA6-853BC9ED1F70}" srcId="{F4CF5717-3E93-4570-BC07-3C61F65329F0}" destId="{293D9FA0-61CE-4289-86D4-9564CB1DAACB}" srcOrd="0" destOrd="0" parTransId="{45787AAA-AF90-4170-9B2D-F154E068D922}" sibTransId="{A585F8AC-1934-4A95-98CE-EB84128D48E7}"/>
    <dgm:cxn modelId="{ECCFCA4D-BFB4-45E9-A5CA-18BC7A91E664}" type="presOf" srcId="{FF7DEF77-8C81-4D5B-BC21-88E724682538}" destId="{B848E632-C32F-4027-9F9F-EDF20BD89615}" srcOrd="0" destOrd="0" presId="urn:microsoft.com/office/officeart/2005/8/layout/orgChart1"/>
    <dgm:cxn modelId="{9E7F5F6F-C99A-42D9-91AC-97136D558EA6}" srcId="{9F2684FA-8393-487B-A24F-0009BBFF42CE}" destId="{F4CF5717-3E93-4570-BC07-3C61F65329F0}" srcOrd="1" destOrd="0" parTransId="{03A3391F-522C-4372-8327-AB8454977EEC}" sibTransId="{DA00E393-7A2D-4CFA-B030-A47F89E92DD8}"/>
    <dgm:cxn modelId="{F3579A71-BFB1-4759-A9C0-77ECD618128F}" type="presOf" srcId="{A7767806-5A21-46E5-8C16-1C11745EE0C4}" destId="{514C8678-18C7-4727-9D9C-6030B2D2289F}" srcOrd="0" destOrd="0" presId="urn:microsoft.com/office/officeart/2005/8/layout/orgChart1"/>
    <dgm:cxn modelId="{FCCBAA51-88F9-4516-98CA-060842CCC0E5}" type="presOf" srcId="{6AA4FAEB-C43D-4B0F-97C5-1812F5CAA0B0}" destId="{CAF71797-772D-4BAE-955E-20B804BE633A}" srcOrd="0" destOrd="0" presId="urn:microsoft.com/office/officeart/2005/8/layout/orgChart1"/>
    <dgm:cxn modelId="{55399972-522E-4191-8A16-C06F965C2098}" type="presOf" srcId="{26CE986A-C385-42FB-9BB6-4269D6C92D3C}" destId="{4EED8D13-18C8-4CF8-ACC2-63FA00F94E9B}" srcOrd="0" destOrd="0" presId="urn:microsoft.com/office/officeart/2005/8/layout/orgChart1"/>
    <dgm:cxn modelId="{9C266C54-E40E-4489-8C81-7CBF49719DD9}" type="presOf" srcId="{5B14944F-BE37-4EEC-874A-865C5F9698C2}" destId="{D66CF6EF-CEE5-48E2-BCA1-A60B388AE95D}" srcOrd="0" destOrd="0" presId="urn:microsoft.com/office/officeart/2005/8/layout/orgChart1"/>
    <dgm:cxn modelId="{F573AC75-717B-4E74-AFB0-3B4C5DAB5D59}" srcId="{26CE986A-C385-42FB-9BB6-4269D6C92D3C}" destId="{9F09CEED-DCF0-472C-A248-E69EF8F4CA2D}" srcOrd="3" destOrd="0" parTransId="{C2EA6C1B-DE0D-4DC2-8841-8B992B84D64B}" sibTransId="{1780713E-8C5C-4C93-885E-E9EF542ADD24}"/>
    <dgm:cxn modelId="{52F9C856-3624-4083-9AAF-C2B84C80E902}" type="presOf" srcId="{26CE986A-C385-42FB-9BB6-4269D6C92D3C}" destId="{630EE468-AFBB-4B95-9173-DBC935A59D43}" srcOrd="1" destOrd="0" presId="urn:microsoft.com/office/officeart/2005/8/layout/orgChart1"/>
    <dgm:cxn modelId="{78D10558-6240-48FB-A3DC-CA07FE582899}" type="presOf" srcId="{EDC204DA-3A53-404B-84B0-E0F9E6B3A21B}" destId="{3E816B74-D28E-48A2-9DA2-184981B58C32}" srcOrd="0" destOrd="0" presId="urn:microsoft.com/office/officeart/2005/8/layout/orgChart1"/>
    <dgm:cxn modelId="{B6124381-1C5B-4D1E-AB97-E6568C6AD461}" type="presOf" srcId="{9F2684FA-8393-487B-A24F-0009BBFF42CE}" destId="{B968F5B7-DFDB-4E0B-96CD-11ECD64ECFB9}" srcOrd="0" destOrd="0" presId="urn:microsoft.com/office/officeart/2005/8/layout/orgChart1"/>
    <dgm:cxn modelId="{132A578F-16B8-420A-BA43-9E04F28F853B}" srcId="{26CE986A-C385-42FB-9BB6-4269D6C92D3C}" destId="{A7767806-5A21-46E5-8C16-1C11745EE0C4}" srcOrd="4" destOrd="0" parTransId="{1CFD0F1D-0F2A-47BC-BE11-39DD226FF66D}" sibTransId="{BD7F80AB-51AD-4DA7-9EF6-3622483336EC}"/>
    <dgm:cxn modelId="{AB4D5F93-70F8-4589-B864-4B27E2363AB8}" type="presOf" srcId="{C2EA6C1B-DE0D-4DC2-8841-8B992B84D64B}" destId="{6D61CE6E-B998-4C3C-A1E7-B84535078035}" srcOrd="0" destOrd="0" presId="urn:microsoft.com/office/officeart/2005/8/layout/orgChart1"/>
    <dgm:cxn modelId="{307C2C98-04AB-4F97-AAF0-FB0B065DF50C}" type="presOf" srcId="{6AA4FAEB-C43D-4B0F-97C5-1812F5CAA0B0}" destId="{C4CC0F32-06B2-4797-B7EC-2F7CABF5B429}" srcOrd="1" destOrd="0" presId="urn:microsoft.com/office/officeart/2005/8/layout/orgChart1"/>
    <dgm:cxn modelId="{9C2F9D99-06FF-4E9B-90E0-3D20AECE685E}" type="presOf" srcId="{9F09CEED-DCF0-472C-A248-E69EF8F4CA2D}" destId="{BB71B22D-BB60-40C3-A160-640BE95336A3}" srcOrd="0" destOrd="0" presId="urn:microsoft.com/office/officeart/2005/8/layout/orgChart1"/>
    <dgm:cxn modelId="{7E63879A-3D9B-4D1B-AAC7-43636FFFA948}" type="presOf" srcId="{942B5C72-6A0F-4A69-9DA6-5E83C422ED90}" destId="{3140F01D-8F06-4E18-A6B1-0CD294F7D62F}" srcOrd="0" destOrd="0" presId="urn:microsoft.com/office/officeart/2005/8/layout/orgChart1"/>
    <dgm:cxn modelId="{F3C251A0-A088-40EC-81D1-1EAF8B35C752}" type="presOf" srcId="{EB4960E5-A3C5-4341-82F4-D9028E2BB88D}" destId="{748AE89E-DE0D-4F74-8837-2BFD1E871696}" srcOrd="0" destOrd="0" presId="urn:microsoft.com/office/officeart/2005/8/layout/orgChart1"/>
    <dgm:cxn modelId="{36D3F2A2-35CF-4E59-89E7-10C617784419}" type="presOf" srcId="{EDC204DA-3A53-404B-84B0-E0F9E6B3A21B}" destId="{7FD81A1A-AE9A-43D7-B986-BD59436B7A45}" srcOrd="1" destOrd="0" presId="urn:microsoft.com/office/officeart/2005/8/layout/orgChart1"/>
    <dgm:cxn modelId="{832FEEA4-3211-412B-86FB-30637A541A3B}" type="presOf" srcId="{EB4960E5-A3C5-4341-82F4-D9028E2BB88D}" destId="{917D4A5C-3F38-463B-BD86-CB48AEFCA465}" srcOrd="1" destOrd="0" presId="urn:microsoft.com/office/officeart/2005/8/layout/orgChart1"/>
    <dgm:cxn modelId="{B52FC8A6-18C3-4FF0-8C89-0D38CF55355F}" type="presOf" srcId="{F4A315FC-D622-49B3-9220-5BC49A6A9A3A}" destId="{92EB3BD0-8388-4DA7-84C1-E2205310ECA8}" srcOrd="0" destOrd="0" presId="urn:microsoft.com/office/officeart/2005/8/layout/orgChart1"/>
    <dgm:cxn modelId="{B2CDD1AD-8F6D-4AC6-AB36-D17A5D83F2EA}" type="presOf" srcId="{F4CF5717-3E93-4570-BC07-3C61F65329F0}" destId="{5FF3AA6F-B451-43D9-8DEB-2FA329B18E07}" srcOrd="1" destOrd="0" presId="urn:microsoft.com/office/officeart/2005/8/layout/orgChart1"/>
    <dgm:cxn modelId="{51A665B2-022E-4082-8BD2-473ECC0B74B9}" type="presOf" srcId="{4B130AA1-006D-4D31-A185-6FCF88883BD7}" destId="{C8CAF4C8-7B8A-48DC-89F1-3C28F5A73E78}" srcOrd="0" destOrd="0" presId="urn:microsoft.com/office/officeart/2005/8/layout/orgChart1"/>
    <dgm:cxn modelId="{AC0D76B2-0F59-49F1-93A4-41A11650CD65}" type="presOf" srcId="{293D9FA0-61CE-4289-86D4-9564CB1DAACB}" destId="{4C2DC4FF-71D8-4E06-B299-12DE709C1B1E}" srcOrd="0" destOrd="0" presId="urn:microsoft.com/office/officeart/2005/8/layout/orgChart1"/>
    <dgm:cxn modelId="{82FBE5B5-13CB-4976-AA34-DEE0281BF515}" type="presOf" srcId="{F4CF5717-3E93-4570-BC07-3C61F65329F0}" destId="{A9A4524E-053B-4D0F-8EDC-F2487DFA42F2}" srcOrd="0" destOrd="0" presId="urn:microsoft.com/office/officeart/2005/8/layout/orgChart1"/>
    <dgm:cxn modelId="{A5B964B8-56F6-46FD-9446-26D9A463E320}" type="presOf" srcId="{20D0C751-D252-495A-A97A-278749B9959B}" destId="{3B549ED2-7011-48EC-97AD-16CCF353E3A7}" srcOrd="0" destOrd="0" presId="urn:microsoft.com/office/officeart/2005/8/layout/orgChart1"/>
    <dgm:cxn modelId="{1E414FB8-7CE4-4ED7-ACD5-3354DEC0D75B}" type="presOf" srcId="{9BD04DF8-9969-4711-94D0-EC08C558F364}" destId="{2916986A-ACB4-4AAA-9259-5D5DBE8099F9}" srcOrd="1" destOrd="0" presId="urn:microsoft.com/office/officeart/2005/8/layout/orgChart1"/>
    <dgm:cxn modelId="{7B32EFB8-0523-46E9-A3AC-77F7FA6B5893}" type="presOf" srcId="{67E9CFBA-1AD0-4BAC-987E-8434E03BAEC2}" destId="{31174C38-A88D-474E-BAD7-F09C2CFB7D71}" srcOrd="0" destOrd="0" presId="urn:microsoft.com/office/officeart/2005/8/layout/orgChart1"/>
    <dgm:cxn modelId="{FE7D59BF-EE6E-45AC-901B-272B0FDFD79A}" srcId="{F4A315FC-D622-49B3-9220-5BC49A6A9A3A}" destId="{26CE986A-C385-42FB-9BB6-4269D6C92D3C}" srcOrd="0" destOrd="0" parTransId="{259561F4-1936-4CD8-88D1-920AB5FA2709}" sibTransId="{B41E05AD-562E-4A78-8A5E-D96D8E2AF8FC}"/>
    <dgm:cxn modelId="{E11804C1-96A5-4B4D-97BA-5FB8290BFDD2}" srcId="{F4A315FC-D622-49B3-9220-5BC49A6A9A3A}" destId="{5B14944F-BE37-4EEC-874A-865C5F9698C2}" srcOrd="1" destOrd="0" parTransId="{D1CBF552-AA60-4165-BDD7-D550F2ACD6D6}" sibTransId="{28524F9B-B7F3-4FB8-BFE2-B0E3002BCD3E}"/>
    <dgm:cxn modelId="{423C93C2-71F5-4B98-94B9-1E14A60953D2}" srcId="{5B14944F-BE37-4EEC-874A-865C5F9698C2}" destId="{6AA4FAEB-C43D-4B0F-97C5-1812F5CAA0B0}" srcOrd="1" destOrd="0" parTransId="{C345461E-1CEC-4AC8-9A79-235873647B38}" sibTransId="{961EAC31-503B-460E-AA3E-6E0412622EF9}"/>
    <dgm:cxn modelId="{81749DC2-DF79-4DE8-B052-7FCD77965177}" srcId="{4B130AA1-006D-4D31-A185-6FCF88883BD7}" destId="{F4A315FC-D622-49B3-9220-5BC49A6A9A3A}" srcOrd="0" destOrd="0" parTransId="{BFE32110-EC42-4872-B040-871EF3B51E0A}" sibTransId="{B83E4EFD-C3B1-44D6-A097-21A428059D53}"/>
    <dgm:cxn modelId="{3C7EFFC2-A078-4137-A730-48137DE3D1FF}" srcId="{F4A315FC-D622-49B3-9220-5BC49A6A9A3A}" destId="{9F2684FA-8393-487B-A24F-0009BBFF42CE}" srcOrd="2" destOrd="0" parTransId="{67E9CFBA-1AD0-4BAC-987E-8434E03BAEC2}" sibTransId="{147B6995-3CD2-4A20-BE5D-4F431AD9E01A}"/>
    <dgm:cxn modelId="{9CB022C6-AFAE-4868-B549-2F1D02A7A2D5}" type="presOf" srcId="{FF7DEF77-8C81-4D5B-BC21-88E724682538}" destId="{25B56A6C-CEA1-4268-8B87-E97385B1E380}" srcOrd="1" destOrd="0" presId="urn:microsoft.com/office/officeart/2005/8/layout/orgChart1"/>
    <dgm:cxn modelId="{B44146CB-C48E-4B9C-9171-3DC03FF8ACAF}" type="presOf" srcId="{03A3391F-522C-4372-8327-AB8454977EEC}" destId="{2BB92C60-0BD6-4582-8787-04599928034B}" srcOrd="0" destOrd="0" presId="urn:microsoft.com/office/officeart/2005/8/layout/orgChart1"/>
    <dgm:cxn modelId="{A0BF90D0-F1AE-4455-AE5E-2A3ADFB91C16}" srcId="{5B14944F-BE37-4EEC-874A-865C5F9698C2}" destId="{EDC204DA-3A53-404B-84B0-E0F9E6B3A21B}" srcOrd="0" destOrd="0" parTransId="{B4FF5F97-F6D8-4A52-96E9-C2908DA1682D}" sibTransId="{F908A9E7-0772-4777-9A93-C04BF91F60D2}"/>
    <dgm:cxn modelId="{AEB8F6DE-3727-47FE-9453-A6CD574B0B2A}" type="presOf" srcId="{4C5EA458-C7E1-4FF9-AC52-07298FFEB7BD}" destId="{BF47DF61-A965-4AE0-B5D5-44EDA0199089}" srcOrd="0" destOrd="0" presId="urn:microsoft.com/office/officeart/2005/8/layout/orgChart1"/>
    <dgm:cxn modelId="{910E88E2-F45C-4621-B110-059FA69EF805}" srcId="{26CE986A-C385-42FB-9BB6-4269D6C92D3C}" destId="{FF7DEF77-8C81-4D5B-BC21-88E724682538}" srcOrd="1" destOrd="0" parTransId="{9C94AF35-5423-42AF-A199-5CE8933D0EFE}" sibTransId="{932EEA52-E9FD-4957-805C-FD53E04FD3CE}"/>
    <dgm:cxn modelId="{AE3638E6-6CC9-4948-9EE8-67419ECE1D68}" type="presOf" srcId="{C345461E-1CEC-4AC8-9A79-235873647B38}" destId="{3B3ECC90-734B-4B6C-AFC0-20DA5044FAC7}" srcOrd="0" destOrd="0" presId="urn:microsoft.com/office/officeart/2005/8/layout/orgChart1"/>
    <dgm:cxn modelId="{692172EB-136A-4CA8-9605-E5811874D477}" srcId="{26CE986A-C385-42FB-9BB6-4269D6C92D3C}" destId="{9BD04DF8-9969-4711-94D0-EC08C558F364}" srcOrd="2" destOrd="0" parTransId="{4C5EA458-C7E1-4FF9-AC52-07298FFEB7BD}" sibTransId="{95B060BA-32F7-49E5-A1EB-0B30A008F4F6}"/>
    <dgm:cxn modelId="{643953ED-552B-47D7-A510-DC497162228E}" type="presOf" srcId="{942B5C72-6A0F-4A69-9DA6-5E83C422ED90}" destId="{14CC0A11-E7D8-4B33-AAE4-AE5A6A20A05A}" srcOrd="1" destOrd="0" presId="urn:microsoft.com/office/officeart/2005/8/layout/orgChart1"/>
    <dgm:cxn modelId="{DBCCF3FA-E054-4A6C-94AD-A5D71C7AB4CB}" type="presOf" srcId="{A7767806-5A21-46E5-8C16-1C11745EE0C4}" destId="{0EB324A8-0648-41BB-BAFD-26F0FE8E5BC1}" srcOrd="1" destOrd="0" presId="urn:microsoft.com/office/officeart/2005/8/layout/orgChart1"/>
    <dgm:cxn modelId="{4BC6B986-F855-42D6-8F48-9DAA9EF106E5}" type="presParOf" srcId="{C8CAF4C8-7B8A-48DC-89F1-3C28F5A73E78}" destId="{6F9FCF7A-433F-4BEC-8209-F786FB58BF3C}" srcOrd="0" destOrd="0" presId="urn:microsoft.com/office/officeart/2005/8/layout/orgChart1"/>
    <dgm:cxn modelId="{684BEED3-8543-4A4E-9E8D-EA8AB39BDAB3}" type="presParOf" srcId="{6F9FCF7A-433F-4BEC-8209-F786FB58BF3C}" destId="{B66FE814-1302-4F07-843A-264D2D85824F}" srcOrd="0" destOrd="0" presId="urn:microsoft.com/office/officeart/2005/8/layout/orgChart1"/>
    <dgm:cxn modelId="{88D41589-7DC1-4E14-A006-96930C8987BC}" type="presParOf" srcId="{B66FE814-1302-4F07-843A-264D2D85824F}" destId="{92EB3BD0-8388-4DA7-84C1-E2205310ECA8}" srcOrd="0" destOrd="0" presId="urn:microsoft.com/office/officeart/2005/8/layout/orgChart1"/>
    <dgm:cxn modelId="{9D6BA005-3835-42F5-A2FE-B6F44318403D}" type="presParOf" srcId="{B66FE814-1302-4F07-843A-264D2D85824F}" destId="{ADE9D360-D6CA-499B-84A2-ABDB06775ECE}" srcOrd="1" destOrd="0" presId="urn:microsoft.com/office/officeart/2005/8/layout/orgChart1"/>
    <dgm:cxn modelId="{1B31DB6D-A8AA-4C4E-8E9E-84F48A57AD51}" type="presParOf" srcId="{6F9FCF7A-433F-4BEC-8209-F786FB58BF3C}" destId="{62FAEBC5-B347-4248-827A-74B814BDECBB}" srcOrd="1" destOrd="0" presId="urn:microsoft.com/office/officeart/2005/8/layout/orgChart1"/>
    <dgm:cxn modelId="{D9AEDB34-1E20-4A54-8268-5113BB93D5C9}" type="presParOf" srcId="{62FAEBC5-B347-4248-827A-74B814BDECBB}" destId="{F03F1009-6017-4F32-8AE6-19C01D76634A}" srcOrd="0" destOrd="0" presId="urn:microsoft.com/office/officeart/2005/8/layout/orgChart1"/>
    <dgm:cxn modelId="{970804EC-3ACE-4F46-8BAC-F327C0E97E1C}" type="presParOf" srcId="{62FAEBC5-B347-4248-827A-74B814BDECBB}" destId="{8C156418-B163-4E2A-B4C1-3C9C58CF8C42}" srcOrd="1" destOrd="0" presId="urn:microsoft.com/office/officeart/2005/8/layout/orgChart1"/>
    <dgm:cxn modelId="{155B8686-87AE-408C-A921-DA3E8E27094B}" type="presParOf" srcId="{8C156418-B163-4E2A-B4C1-3C9C58CF8C42}" destId="{BE156218-C7A6-4329-A349-D0026D99FED7}" srcOrd="0" destOrd="0" presId="urn:microsoft.com/office/officeart/2005/8/layout/orgChart1"/>
    <dgm:cxn modelId="{E3474C5B-E2A0-460C-8712-9C6430B99EB8}" type="presParOf" srcId="{BE156218-C7A6-4329-A349-D0026D99FED7}" destId="{4EED8D13-18C8-4CF8-ACC2-63FA00F94E9B}" srcOrd="0" destOrd="0" presId="urn:microsoft.com/office/officeart/2005/8/layout/orgChart1"/>
    <dgm:cxn modelId="{2CABF8A8-6E4B-4459-9B5B-711ABA024BE7}" type="presParOf" srcId="{BE156218-C7A6-4329-A349-D0026D99FED7}" destId="{630EE468-AFBB-4B95-9173-DBC935A59D43}" srcOrd="1" destOrd="0" presId="urn:microsoft.com/office/officeart/2005/8/layout/orgChart1"/>
    <dgm:cxn modelId="{22FCE5DB-771D-4395-B5D8-DE87102A969F}" type="presParOf" srcId="{8C156418-B163-4E2A-B4C1-3C9C58CF8C42}" destId="{74CA8494-1C96-4BFD-A4A7-8376358F77AC}" srcOrd="1" destOrd="0" presId="urn:microsoft.com/office/officeart/2005/8/layout/orgChart1"/>
    <dgm:cxn modelId="{AED8A0D1-B5A8-4B51-852D-075693458AB0}" type="presParOf" srcId="{74CA8494-1C96-4BFD-A4A7-8376358F77AC}" destId="{3B549ED2-7011-48EC-97AD-16CCF353E3A7}" srcOrd="0" destOrd="0" presId="urn:microsoft.com/office/officeart/2005/8/layout/orgChart1"/>
    <dgm:cxn modelId="{145DA3D0-A2D0-4F45-9679-06E3C59F616D}" type="presParOf" srcId="{74CA8494-1C96-4BFD-A4A7-8376358F77AC}" destId="{2A9CFA76-59A7-4E7B-BAA7-FC16C2BBE940}" srcOrd="1" destOrd="0" presId="urn:microsoft.com/office/officeart/2005/8/layout/orgChart1"/>
    <dgm:cxn modelId="{15AFDBDA-92A3-45A6-A53E-44FF228589AC}" type="presParOf" srcId="{2A9CFA76-59A7-4E7B-BAA7-FC16C2BBE940}" destId="{96063864-2EA8-4912-92BC-0CC90F82E8B5}" srcOrd="0" destOrd="0" presId="urn:microsoft.com/office/officeart/2005/8/layout/orgChart1"/>
    <dgm:cxn modelId="{F88F6A93-6585-48CE-93E2-85D7A0A432CD}" type="presParOf" srcId="{96063864-2EA8-4912-92BC-0CC90F82E8B5}" destId="{3140F01D-8F06-4E18-A6B1-0CD294F7D62F}" srcOrd="0" destOrd="0" presId="urn:microsoft.com/office/officeart/2005/8/layout/orgChart1"/>
    <dgm:cxn modelId="{01206E1F-7208-4ADE-8629-DC7D9CBB4DA3}" type="presParOf" srcId="{96063864-2EA8-4912-92BC-0CC90F82E8B5}" destId="{14CC0A11-E7D8-4B33-AAE4-AE5A6A20A05A}" srcOrd="1" destOrd="0" presId="urn:microsoft.com/office/officeart/2005/8/layout/orgChart1"/>
    <dgm:cxn modelId="{9FFF4B35-AB5A-42AF-98A0-BB8061FFF9D0}" type="presParOf" srcId="{2A9CFA76-59A7-4E7B-BAA7-FC16C2BBE940}" destId="{656213BF-F277-4985-9DC3-8C1FA9623CDF}" srcOrd="1" destOrd="0" presId="urn:microsoft.com/office/officeart/2005/8/layout/orgChart1"/>
    <dgm:cxn modelId="{7D883DFD-C945-4B2D-A97E-76797F4117C3}" type="presParOf" srcId="{2A9CFA76-59A7-4E7B-BAA7-FC16C2BBE940}" destId="{AFA0ADB5-6C4E-40BF-AC4C-6AA464509D44}" srcOrd="2" destOrd="0" presId="urn:microsoft.com/office/officeart/2005/8/layout/orgChart1"/>
    <dgm:cxn modelId="{F729CD78-CF2C-4275-AE90-B56AA3E4BFA1}" type="presParOf" srcId="{74CA8494-1C96-4BFD-A4A7-8376358F77AC}" destId="{5C169886-4178-4F2E-920D-42DE1BAE27DB}" srcOrd="2" destOrd="0" presId="urn:microsoft.com/office/officeart/2005/8/layout/orgChart1"/>
    <dgm:cxn modelId="{2B6E05FD-1C23-4EC2-9843-7D42EF8144D9}" type="presParOf" srcId="{74CA8494-1C96-4BFD-A4A7-8376358F77AC}" destId="{2A64B8D7-FE94-4F0A-8820-BB9BB5AFA6F6}" srcOrd="3" destOrd="0" presId="urn:microsoft.com/office/officeart/2005/8/layout/orgChart1"/>
    <dgm:cxn modelId="{FDF9DABB-F144-434D-9069-05EF31B54CA3}" type="presParOf" srcId="{2A64B8D7-FE94-4F0A-8820-BB9BB5AFA6F6}" destId="{96ED97E1-C7A7-4A83-8B4E-C675163B112D}" srcOrd="0" destOrd="0" presId="urn:microsoft.com/office/officeart/2005/8/layout/orgChart1"/>
    <dgm:cxn modelId="{8083D685-C2EE-4B64-9FEC-9062CF947D8F}" type="presParOf" srcId="{96ED97E1-C7A7-4A83-8B4E-C675163B112D}" destId="{B848E632-C32F-4027-9F9F-EDF20BD89615}" srcOrd="0" destOrd="0" presId="urn:microsoft.com/office/officeart/2005/8/layout/orgChart1"/>
    <dgm:cxn modelId="{B54086FB-5F2C-45BC-9B02-1F0CD1C33A47}" type="presParOf" srcId="{96ED97E1-C7A7-4A83-8B4E-C675163B112D}" destId="{25B56A6C-CEA1-4268-8B87-E97385B1E380}" srcOrd="1" destOrd="0" presId="urn:microsoft.com/office/officeart/2005/8/layout/orgChart1"/>
    <dgm:cxn modelId="{D1DE41EA-4BD2-4F50-B062-A910B3CF9701}" type="presParOf" srcId="{2A64B8D7-FE94-4F0A-8820-BB9BB5AFA6F6}" destId="{5B7C8C18-C9F2-4B0F-9A89-5CC87B73FED3}" srcOrd="1" destOrd="0" presId="urn:microsoft.com/office/officeart/2005/8/layout/orgChart1"/>
    <dgm:cxn modelId="{F4C633D6-3376-4AA2-BA10-C113CF5362DC}" type="presParOf" srcId="{2A64B8D7-FE94-4F0A-8820-BB9BB5AFA6F6}" destId="{5579BF51-D91A-4FDE-AEDD-B7EAB0D9EFEB}" srcOrd="2" destOrd="0" presId="urn:microsoft.com/office/officeart/2005/8/layout/orgChart1"/>
    <dgm:cxn modelId="{CF59FBD4-5943-469E-A3CA-687AFBA0FEFE}" type="presParOf" srcId="{74CA8494-1C96-4BFD-A4A7-8376358F77AC}" destId="{BF47DF61-A965-4AE0-B5D5-44EDA0199089}" srcOrd="4" destOrd="0" presId="urn:microsoft.com/office/officeart/2005/8/layout/orgChart1"/>
    <dgm:cxn modelId="{3F19C0EA-C876-4F4D-94B0-E34C9CA72BAA}" type="presParOf" srcId="{74CA8494-1C96-4BFD-A4A7-8376358F77AC}" destId="{E4A551DA-FC70-4E82-A892-9117F06CC511}" srcOrd="5" destOrd="0" presId="urn:microsoft.com/office/officeart/2005/8/layout/orgChart1"/>
    <dgm:cxn modelId="{E8F6129B-01E7-4DBF-9A70-913403488360}" type="presParOf" srcId="{E4A551DA-FC70-4E82-A892-9117F06CC511}" destId="{ED7ED57D-C483-469B-BA94-EC594B3163B2}" srcOrd="0" destOrd="0" presId="urn:microsoft.com/office/officeart/2005/8/layout/orgChart1"/>
    <dgm:cxn modelId="{C02C7535-4DF7-463E-ABE4-BBDE9D9899E9}" type="presParOf" srcId="{ED7ED57D-C483-469B-BA94-EC594B3163B2}" destId="{B8C5A9B3-ED03-4CAC-9032-8CD1E595F103}" srcOrd="0" destOrd="0" presId="urn:microsoft.com/office/officeart/2005/8/layout/orgChart1"/>
    <dgm:cxn modelId="{C342D38D-5071-40E7-A692-2E8AAF6FF6E3}" type="presParOf" srcId="{ED7ED57D-C483-469B-BA94-EC594B3163B2}" destId="{2916986A-ACB4-4AAA-9259-5D5DBE8099F9}" srcOrd="1" destOrd="0" presId="urn:microsoft.com/office/officeart/2005/8/layout/orgChart1"/>
    <dgm:cxn modelId="{61BC3C02-B39B-4418-A102-6033BE43BF3B}" type="presParOf" srcId="{E4A551DA-FC70-4E82-A892-9117F06CC511}" destId="{F6FF9A95-9441-4264-AD9C-CD5F5FDE3F12}" srcOrd="1" destOrd="0" presId="urn:microsoft.com/office/officeart/2005/8/layout/orgChart1"/>
    <dgm:cxn modelId="{A0C1DB4D-3E00-481C-BC66-DA893D317303}" type="presParOf" srcId="{E4A551DA-FC70-4E82-A892-9117F06CC511}" destId="{4C70ED38-BB6A-4DBB-AC28-17F4CD3E5C9B}" srcOrd="2" destOrd="0" presId="urn:microsoft.com/office/officeart/2005/8/layout/orgChart1"/>
    <dgm:cxn modelId="{24192913-A71B-4D23-8E86-5E8A3C442966}" type="presParOf" srcId="{74CA8494-1C96-4BFD-A4A7-8376358F77AC}" destId="{6D61CE6E-B998-4C3C-A1E7-B84535078035}" srcOrd="6" destOrd="0" presId="urn:microsoft.com/office/officeart/2005/8/layout/orgChart1"/>
    <dgm:cxn modelId="{94114A99-BE2E-427E-A119-474BD6F4F6CF}" type="presParOf" srcId="{74CA8494-1C96-4BFD-A4A7-8376358F77AC}" destId="{70375867-8355-4A88-9CC4-651E351FD6FE}" srcOrd="7" destOrd="0" presId="urn:microsoft.com/office/officeart/2005/8/layout/orgChart1"/>
    <dgm:cxn modelId="{36BB08C9-0DF4-4B3D-88E2-B103A791B5F6}" type="presParOf" srcId="{70375867-8355-4A88-9CC4-651E351FD6FE}" destId="{C713A5CD-564C-4D06-A30F-8CEC74B7D76E}" srcOrd="0" destOrd="0" presId="urn:microsoft.com/office/officeart/2005/8/layout/orgChart1"/>
    <dgm:cxn modelId="{C2F807B5-210B-49ED-8F39-67462BEA72D6}" type="presParOf" srcId="{C713A5CD-564C-4D06-A30F-8CEC74B7D76E}" destId="{BB71B22D-BB60-40C3-A160-640BE95336A3}" srcOrd="0" destOrd="0" presId="urn:microsoft.com/office/officeart/2005/8/layout/orgChart1"/>
    <dgm:cxn modelId="{71B86F3F-4E49-4F93-89EE-DDB507432AA2}" type="presParOf" srcId="{C713A5CD-564C-4D06-A30F-8CEC74B7D76E}" destId="{649716DE-9D8B-47CD-9C57-E2B10AEB47CD}" srcOrd="1" destOrd="0" presId="urn:microsoft.com/office/officeart/2005/8/layout/orgChart1"/>
    <dgm:cxn modelId="{3A77B6F0-7104-486A-A5A4-825242959412}" type="presParOf" srcId="{70375867-8355-4A88-9CC4-651E351FD6FE}" destId="{F02096AD-FCFE-4DCA-8469-1403F9252F57}" srcOrd="1" destOrd="0" presId="urn:microsoft.com/office/officeart/2005/8/layout/orgChart1"/>
    <dgm:cxn modelId="{77D246C0-B18C-4299-8CA7-004CA2F38D8E}" type="presParOf" srcId="{70375867-8355-4A88-9CC4-651E351FD6FE}" destId="{39A84468-FC39-42B0-AD81-AFD69B45C8E0}" srcOrd="2" destOrd="0" presId="urn:microsoft.com/office/officeart/2005/8/layout/orgChart1"/>
    <dgm:cxn modelId="{2CED697D-0C2D-4B6E-97CB-8243BC14D3A6}" type="presParOf" srcId="{74CA8494-1C96-4BFD-A4A7-8376358F77AC}" destId="{A1284873-6274-4F0F-99AE-11D313E69DF2}" srcOrd="8" destOrd="0" presId="urn:microsoft.com/office/officeart/2005/8/layout/orgChart1"/>
    <dgm:cxn modelId="{E234F560-A399-4C3C-8C9D-F26BFF2FDCA0}" type="presParOf" srcId="{74CA8494-1C96-4BFD-A4A7-8376358F77AC}" destId="{DAA9B1DA-2F6F-4881-88CA-1AAA80376A09}" srcOrd="9" destOrd="0" presId="urn:microsoft.com/office/officeart/2005/8/layout/orgChart1"/>
    <dgm:cxn modelId="{F7718C52-E7AD-4C78-A7E8-5E29DCB112DF}" type="presParOf" srcId="{DAA9B1DA-2F6F-4881-88CA-1AAA80376A09}" destId="{DFA9EA2C-02BB-4C94-BE1B-ED89BE1935DE}" srcOrd="0" destOrd="0" presId="urn:microsoft.com/office/officeart/2005/8/layout/orgChart1"/>
    <dgm:cxn modelId="{4DC2ADDB-880A-4123-A721-1CEF8EA3C80C}" type="presParOf" srcId="{DFA9EA2C-02BB-4C94-BE1B-ED89BE1935DE}" destId="{514C8678-18C7-4727-9D9C-6030B2D2289F}" srcOrd="0" destOrd="0" presId="urn:microsoft.com/office/officeart/2005/8/layout/orgChart1"/>
    <dgm:cxn modelId="{507FF4D4-C2E8-49D4-A544-3490DCC90644}" type="presParOf" srcId="{DFA9EA2C-02BB-4C94-BE1B-ED89BE1935DE}" destId="{0EB324A8-0648-41BB-BAFD-26F0FE8E5BC1}" srcOrd="1" destOrd="0" presId="urn:microsoft.com/office/officeart/2005/8/layout/orgChart1"/>
    <dgm:cxn modelId="{7F21C743-557A-4CF1-9F50-4F7F9E219B26}" type="presParOf" srcId="{DAA9B1DA-2F6F-4881-88CA-1AAA80376A09}" destId="{07A6006A-4294-4BEA-AEA0-48EF25AE22C4}" srcOrd="1" destOrd="0" presId="urn:microsoft.com/office/officeart/2005/8/layout/orgChart1"/>
    <dgm:cxn modelId="{B0F6167D-9BA3-4F74-A113-42C2CAEA0622}" type="presParOf" srcId="{DAA9B1DA-2F6F-4881-88CA-1AAA80376A09}" destId="{E2CEA4E5-AD6E-496B-ADE3-1A88BD18F04F}" srcOrd="2" destOrd="0" presId="urn:microsoft.com/office/officeart/2005/8/layout/orgChart1"/>
    <dgm:cxn modelId="{B7C8F0AB-AB4F-4304-8FE0-E20D75C60669}" type="presParOf" srcId="{8C156418-B163-4E2A-B4C1-3C9C58CF8C42}" destId="{6ADB469A-0252-4DA2-9991-1A52C133E718}" srcOrd="2" destOrd="0" presId="urn:microsoft.com/office/officeart/2005/8/layout/orgChart1"/>
    <dgm:cxn modelId="{97ECDBEF-6C36-44E1-B483-273810CF0C05}" type="presParOf" srcId="{62FAEBC5-B347-4248-827A-74B814BDECBB}" destId="{7071668E-6E49-479E-99F2-18D80885AB85}" srcOrd="2" destOrd="0" presId="urn:microsoft.com/office/officeart/2005/8/layout/orgChart1"/>
    <dgm:cxn modelId="{F9DC36D2-8749-4571-BEB3-FAC121BC2FA3}" type="presParOf" srcId="{62FAEBC5-B347-4248-827A-74B814BDECBB}" destId="{FC341237-71A5-4469-A663-E5D82E8C6165}" srcOrd="3" destOrd="0" presId="urn:microsoft.com/office/officeart/2005/8/layout/orgChart1"/>
    <dgm:cxn modelId="{374A69A4-0160-41B9-9EA8-F4501321366E}" type="presParOf" srcId="{FC341237-71A5-4469-A663-E5D82E8C6165}" destId="{F87D9FE4-6345-46A2-B792-7BFEA791D76F}" srcOrd="0" destOrd="0" presId="urn:microsoft.com/office/officeart/2005/8/layout/orgChart1"/>
    <dgm:cxn modelId="{E90F16D8-2318-43A4-B63C-EA425CBBCC9D}" type="presParOf" srcId="{F87D9FE4-6345-46A2-B792-7BFEA791D76F}" destId="{D66CF6EF-CEE5-48E2-BCA1-A60B388AE95D}" srcOrd="0" destOrd="0" presId="urn:microsoft.com/office/officeart/2005/8/layout/orgChart1"/>
    <dgm:cxn modelId="{7E15AD12-872E-4921-8D04-1EBD3C012A12}" type="presParOf" srcId="{F87D9FE4-6345-46A2-B792-7BFEA791D76F}" destId="{69B43480-D401-4F5A-AF5A-923056710DBC}" srcOrd="1" destOrd="0" presId="urn:microsoft.com/office/officeart/2005/8/layout/orgChart1"/>
    <dgm:cxn modelId="{2122523A-C340-4A1A-B6AC-AABB6D983570}" type="presParOf" srcId="{FC341237-71A5-4469-A663-E5D82E8C6165}" destId="{FBBA5137-859C-49B8-96D4-2F3C3D65E2AE}" srcOrd="1" destOrd="0" presId="urn:microsoft.com/office/officeart/2005/8/layout/orgChart1"/>
    <dgm:cxn modelId="{775E31BA-2E33-41A9-B5DC-6D346102967F}" type="presParOf" srcId="{FBBA5137-859C-49B8-96D4-2F3C3D65E2AE}" destId="{98DE8A4A-7167-4536-ADD8-D68CAD4309FB}" srcOrd="0" destOrd="0" presId="urn:microsoft.com/office/officeart/2005/8/layout/orgChart1"/>
    <dgm:cxn modelId="{953F12ED-DE19-4822-9586-6D7B189CBF5F}" type="presParOf" srcId="{FBBA5137-859C-49B8-96D4-2F3C3D65E2AE}" destId="{6A69CEAB-602E-4A22-85DF-5C912A39C5F5}" srcOrd="1" destOrd="0" presId="urn:microsoft.com/office/officeart/2005/8/layout/orgChart1"/>
    <dgm:cxn modelId="{375A2EDF-5ECE-4FFA-8FBE-56F9B0331DE0}" type="presParOf" srcId="{6A69CEAB-602E-4A22-85DF-5C912A39C5F5}" destId="{6A67A78F-DED6-4C70-803D-9129667E2C7A}" srcOrd="0" destOrd="0" presId="urn:microsoft.com/office/officeart/2005/8/layout/orgChart1"/>
    <dgm:cxn modelId="{9CBF41FD-E9A5-48C2-A31D-C34CEACBC4F2}" type="presParOf" srcId="{6A67A78F-DED6-4C70-803D-9129667E2C7A}" destId="{3E816B74-D28E-48A2-9DA2-184981B58C32}" srcOrd="0" destOrd="0" presId="urn:microsoft.com/office/officeart/2005/8/layout/orgChart1"/>
    <dgm:cxn modelId="{2AC4D6F9-4527-4424-BBDC-6125883E3860}" type="presParOf" srcId="{6A67A78F-DED6-4C70-803D-9129667E2C7A}" destId="{7FD81A1A-AE9A-43D7-B986-BD59436B7A45}" srcOrd="1" destOrd="0" presId="urn:microsoft.com/office/officeart/2005/8/layout/orgChart1"/>
    <dgm:cxn modelId="{6063B24E-EA24-40E3-A8B5-CF2DE008C213}" type="presParOf" srcId="{6A69CEAB-602E-4A22-85DF-5C912A39C5F5}" destId="{BFC4847A-C2B9-4BCC-8CBD-AA12BCC6E575}" srcOrd="1" destOrd="0" presId="urn:microsoft.com/office/officeart/2005/8/layout/orgChart1"/>
    <dgm:cxn modelId="{EB24B42C-42F2-4F28-9456-9F4701A7195C}" type="presParOf" srcId="{6A69CEAB-602E-4A22-85DF-5C912A39C5F5}" destId="{7517DE1C-5691-4FBB-9F8F-9E8FAD7ABB7B}" srcOrd="2" destOrd="0" presId="urn:microsoft.com/office/officeart/2005/8/layout/orgChart1"/>
    <dgm:cxn modelId="{8542D26F-3873-45AF-875C-CDD5BA1DDB6E}" type="presParOf" srcId="{FBBA5137-859C-49B8-96D4-2F3C3D65E2AE}" destId="{3B3ECC90-734B-4B6C-AFC0-20DA5044FAC7}" srcOrd="2" destOrd="0" presId="urn:microsoft.com/office/officeart/2005/8/layout/orgChart1"/>
    <dgm:cxn modelId="{CD52157A-97D0-496F-AFCE-157A491A6DA6}" type="presParOf" srcId="{FBBA5137-859C-49B8-96D4-2F3C3D65E2AE}" destId="{C3AB2AF6-D628-4864-A030-FC64BB044CF8}" srcOrd="3" destOrd="0" presId="urn:microsoft.com/office/officeart/2005/8/layout/orgChart1"/>
    <dgm:cxn modelId="{44951746-989A-4AB1-A022-0C12EC43DC6D}" type="presParOf" srcId="{C3AB2AF6-D628-4864-A030-FC64BB044CF8}" destId="{80E92B91-DE76-4B7C-9FB8-3F870453284B}" srcOrd="0" destOrd="0" presId="urn:microsoft.com/office/officeart/2005/8/layout/orgChart1"/>
    <dgm:cxn modelId="{1BE4893F-8699-4FF4-B135-5C9D574D289F}" type="presParOf" srcId="{80E92B91-DE76-4B7C-9FB8-3F870453284B}" destId="{CAF71797-772D-4BAE-955E-20B804BE633A}" srcOrd="0" destOrd="0" presId="urn:microsoft.com/office/officeart/2005/8/layout/orgChart1"/>
    <dgm:cxn modelId="{103955A4-31A3-4ADE-B848-9F7E6D4E550F}" type="presParOf" srcId="{80E92B91-DE76-4B7C-9FB8-3F870453284B}" destId="{C4CC0F32-06B2-4797-B7EC-2F7CABF5B429}" srcOrd="1" destOrd="0" presId="urn:microsoft.com/office/officeart/2005/8/layout/orgChart1"/>
    <dgm:cxn modelId="{79539CC8-AB02-4419-8029-C68E631C302E}" type="presParOf" srcId="{C3AB2AF6-D628-4864-A030-FC64BB044CF8}" destId="{2091095C-C712-464D-B7B1-0D0A050C625C}" srcOrd="1" destOrd="0" presId="urn:microsoft.com/office/officeart/2005/8/layout/orgChart1"/>
    <dgm:cxn modelId="{7735DEF4-3384-473D-9BB5-8156BAC910CB}" type="presParOf" srcId="{C3AB2AF6-D628-4864-A030-FC64BB044CF8}" destId="{7D3FF0E5-2970-4814-BA36-603C28FE9810}" srcOrd="2" destOrd="0" presId="urn:microsoft.com/office/officeart/2005/8/layout/orgChart1"/>
    <dgm:cxn modelId="{9A50B790-C527-426C-AD14-BA9E9D1E6E0A}" type="presParOf" srcId="{FC341237-71A5-4469-A663-E5D82E8C6165}" destId="{3355E103-1248-443F-9FD3-E0FCF6EC019E}" srcOrd="2" destOrd="0" presId="urn:microsoft.com/office/officeart/2005/8/layout/orgChart1"/>
    <dgm:cxn modelId="{313F7B41-6239-40C9-A9B5-34D4AE6FF60B}" type="presParOf" srcId="{62FAEBC5-B347-4248-827A-74B814BDECBB}" destId="{31174C38-A88D-474E-BAD7-F09C2CFB7D71}" srcOrd="4" destOrd="0" presId="urn:microsoft.com/office/officeart/2005/8/layout/orgChart1"/>
    <dgm:cxn modelId="{7BB01F24-427A-4096-87FD-D02DBAFE9D67}" type="presParOf" srcId="{62FAEBC5-B347-4248-827A-74B814BDECBB}" destId="{676D4660-2443-48C9-8361-C62EF2ABFC47}" srcOrd="5" destOrd="0" presId="urn:microsoft.com/office/officeart/2005/8/layout/orgChart1"/>
    <dgm:cxn modelId="{78D7FD72-D269-4947-A952-5B4EE6337E68}" type="presParOf" srcId="{676D4660-2443-48C9-8361-C62EF2ABFC47}" destId="{8B35C3CC-52B2-427A-BA51-AA27E6A83613}" srcOrd="0" destOrd="0" presId="urn:microsoft.com/office/officeart/2005/8/layout/orgChart1"/>
    <dgm:cxn modelId="{BE6B70D0-0A96-4E2B-8F89-C12830607E6C}" type="presParOf" srcId="{8B35C3CC-52B2-427A-BA51-AA27E6A83613}" destId="{B968F5B7-DFDB-4E0B-96CD-11ECD64ECFB9}" srcOrd="0" destOrd="0" presId="urn:microsoft.com/office/officeart/2005/8/layout/orgChart1"/>
    <dgm:cxn modelId="{6E451736-2EB3-4A4C-9D6A-CB216930C84A}" type="presParOf" srcId="{8B35C3CC-52B2-427A-BA51-AA27E6A83613}" destId="{FF846BFA-480D-4D52-AB54-2A52326AAACE}" srcOrd="1" destOrd="0" presId="urn:microsoft.com/office/officeart/2005/8/layout/orgChart1"/>
    <dgm:cxn modelId="{AE663DE9-9965-40F5-BE4E-B1007FF1FBB5}" type="presParOf" srcId="{676D4660-2443-48C9-8361-C62EF2ABFC47}" destId="{A2BD7E78-CC3E-446D-996B-A95A9407C239}" srcOrd="1" destOrd="0" presId="urn:microsoft.com/office/officeart/2005/8/layout/orgChart1"/>
    <dgm:cxn modelId="{B4378825-3E29-4ED4-A03E-2D2B7C71E0C0}" type="presParOf" srcId="{A2BD7E78-CC3E-446D-996B-A95A9407C239}" destId="{071ED50B-B072-49D4-B6B1-DB462016362A}" srcOrd="0" destOrd="0" presId="urn:microsoft.com/office/officeart/2005/8/layout/orgChart1"/>
    <dgm:cxn modelId="{F877F112-D9C0-4CC0-A0B0-92BD1476A21F}" type="presParOf" srcId="{A2BD7E78-CC3E-446D-996B-A95A9407C239}" destId="{F8FB9736-EAD8-4CF0-AB0C-FF9E50663844}" srcOrd="1" destOrd="0" presId="urn:microsoft.com/office/officeart/2005/8/layout/orgChart1"/>
    <dgm:cxn modelId="{00C0B707-10F4-419C-86D4-A03960556426}" type="presParOf" srcId="{F8FB9736-EAD8-4CF0-AB0C-FF9E50663844}" destId="{FCD186BF-CAA8-450C-99DB-0B2856AC77AF}" srcOrd="0" destOrd="0" presId="urn:microsoft.com/office/officeart/2005/8/layout/orgChart1"/>
    <dgm:cxn modelId="{AE7B597C-6699-4CDF-B5BB-5D256A575D7B}" type="presParOf" srcId="{FCD186BF-CAA8-450C-99DB-0B2856AC77AF}" destId="{748AE89E-DE0D-4F74-8837-2BFD1E871696}" srcOrd="0" destOrd="0" presId="urn:microsoft.com/office/officeart/2005/8/layout/orgChart1"/>
    <dgm:cxn modelId="{7F633B5F-CCA3-47C3-B288-9AC43EEFC04F}" type="presParOf" srcId="{FCD186BF-CAA8-450C-99DB-0B2856AC77AF}" destId="{917D4A5C-3F38-463B-BD86-CB48AEFCA465}" srcOrd="1" destOrd="0" presId="urn:microsoft.com/office/officeart/2005/8/layout/orgChart1"/>
    <dgm:cxn modelId="{1A4F97BB-BAA6-4106-BDE8-4DEDAD00DE95}" type="presParOf" srcId="{F8FB9736-EAD8-4CF0-AB0C-FF9E50663844}" destId="{25549356-85A7-435F-9011-525A618C8939}" srcOrd="1" destOrd="0" presId="urn:microsoft.com/office/officeart/2005/8/layout/orgChart1"/>
    <dgm:cxn modelId="{5E2062CC-FF03-4AD8-B680-1BF2C222EF05}" type="presParOf" srcId="{25549356-85A7-435F-9011-525A618C8939}" destId="{FBEBD30C-F7B7-48AA-B6B7-BBD59FB9D59F}" srcOrd="0" destOrd="0" presId="urn:microsoft.com/office/officeart/2005/8/layout/orgChart1"/>
    <dgm:cxn modelId="{EF382F31-929F-46EE-ACE1-73AD3DA2DE1F}" type="presParOf" srcId="{25549356-85A7-435F-9011-525A618C8939}" destId="{3F1A266F-DD12-4C9C-A05B-39738FC32D7A}" srcOrd="1" destOrd="0" presId="urn:microsoft.com/office/officeart/2005/8/layout/orgChart1"/>
    <dgm:cxn modelId="{DDCE7773-1195-49D5-AE16-291FCF59776E}" type="presParOf" srcId="{3F1A266F-DD12-4C9C-A05B-39738FC32D7A}" destId="{CE8E3E63-AB13-41C2-9AA4-9F75AD758BEB}" srcOrd="0" destOrd="0" presId="urn:microsoft.com/office/officeart/2005/8/layout/orgChart1"/>
    <dgm:cxn modelId="{0C95D261-B947-435A-9084-05C0DC8FB62A}" type="presParOf" srcId="{CE8E3E63-AB13-41C2-9AA4-9F75AD758BEB}" destId="{D9872B6B-B7B8-4030-B271-D5931B9E5EE0}" srcOrd="0" destOrd="0" presId="urn:microsoft.com/office/officeart/2005/8/layout/orgChart1"/>
    <dgm:cxn modelId="{197A8707-A123-488A-A1A2-A49DDB5A22A9}" type="presParOf" srcId="{CE8E3E63-AB13-41C2-9AA4-9F75AD758BEB}" destId="{A0BDE63B-BCC5-442E-BA63-D40C789BDEED}" srcOrd="1" destOrd="0" presId="urn:microsoft.com/office/officeart/2005/8/layout/orgChart1"/>
    <dgm:cxn modelId="{9D55449A-9A95-4798-A9B9-F788A219D95B}" type="presParOf" srcId="{3F1A266F-DD12-4C9C-A05B-39738FC32D7A}" destId="{C90EB0C8-B633-4BCE-A775-5E1894379D26}" srcOrd="1" destOrd="0" presId="urn:microsoft.com/office/officeart/2005/8/layout/orgChart1"/>
    <dgm:cxn modelId="{9581A753-DB9C-46C6-934A-6D9965C92CDA}" type="presParOf" srcId="{3F1A266F-DD12-4C9C-A05B-39738FC32D7A}" destId="{99564B29-F862-4660-B926-DA0237D4FD78}" srcOrd="2" destOrd="0" presId="urn:microsoft.com/office/officeart/2005/8/layout/orgChart1"/>
    <dgm:cxn modelId="{D84C96DC-CF53-4DA5-BC00-351396520311}" type="presParOf" srcId="{F8FB9736-EAD8-4CF0-AB0C-FF9E50663844}" destId="{824A8FEE-9D4C-4E0C-90E8-6376D03788A3}" srcOrd="2" destOrd="0" presId="urn:microsoft.com/office/officeart/2005/8/layout/orgChart1"/>
    <dgm:cxn modelId="{BB93C0E3-ACB1-42EA-8AF3-9A6548964332}" type="presParOf" srcId="{A2BD7E78-CC3E-446D-996B-A95A9407C239}" destId="{2BB92C60-0BD6-4582-8787-04599928034B}" srcOrd="2" destOrd="0" presId="urn:microsoft.com/office/officeart/2005/8/layout/orgChart1"/>
    <dgm:cxn modelId="{C5E7C391-E43B-4EF8-9444-E8F1A0F547AD}" type="presParOf" srcId="{A2BD7E78-CC3E-446D-996B-A95A9407C239}" destId="{E524292E-8FD9-426E-A410-9B9B535A21C4}" srcOrd="3" destOrd="0" presId="urn:microsoft.com/office/officeart/2005/8/layout/orgChart1"/>
    <dgm:cxn modelId="{CAFB510F-1B18-4FD5-BA89-899D0F0DA5DB}" type="presParOf" srcId="{E524292E-8FD9-426E-A410-9B9B535A21C4}" destId="{5B3FE2A4-2219-4A37-84E9-74C6CC3E2127}" srcOrd="0" destOrd="0" presId="urn:microsoft.com/office/officeart/2005/8/layout/orgChart1"/>
    <dgm:cxn modelId="{8AE84386-4D39-4D69-8C7A-D21BB388798B}" type="presParOf" srcId="{5B3FE2A4-2219-4A37-84E9-74C6CC3E2127}" destId="{A9A4524E-053B-4D0F-8EDC-F2487DFA42F2}" srcOrd="0" destOrd="0" presId="urn:microsoft.com/office/officeart/2005/8/layout/orgChart1"/>
    <dgm:cxn modelId="{A10B81B8-DE74-46F4-B2D8-A7E6EFE98471}" type="presParOf" srcId="{5B3FE2A4-2219-4A37-84E9-74C6CC3E2127}" destId="{5FF3AA6F-B451-43D9-8DEB-2FA329B18E07}" srcOrd="1" destOrd="0" presId="urn:microsoft.com/office/officeart/2005/8/layout/orgChart1"/>
    <dgm:cxn modelId="{E39B69E6-7441-482F-8017-2D707FEBA39D}" type="presParOf" srcId="{E524292E-8FD9-426E-A410-9B9B535A21C4}" destId="{16C7FD8B-D260-479C-8D09-BB2BE4F387BD}" srcOrd="1" destOrd="0" presId="urn:microsoft.com/office/officeart/2005/8/layout/orgChart1"/>
    <dgm:cxn modelId="{0EEEDF72-3FB8-4B84-A8FC-BBFFAA8D850B}" type="presParOf" srcId="{16C7FD8B-D260-479C-8D09-BB2BE4F387BD}" destId="{D0FB9D80-D907-430D-BBFA-C212221D89CB}" srcOrd="0" destOrd="0" presId="urn:microsoft.com/office/officeart/2005/8/layout/orgChart1"/>
    <dgm:cxn modelId="{0296EEFE-00B1-4922-B7A6-E41CFF5B5498}" type="presParOf" srcId="{16C7FD8B-D260-479C-8D09-BB2BE4F387BD}" destId="{4F5635A2-F53C-4CC1-A3F3-1F8CA8A1920B}" srcOrd="1" destOrd="0" presId="urn:microsoft.com/office/officeart/2005/8/layout/orgChart1"/>
    <dgm:cxn modelId="{73E88E8A-33DD-4924-AA85-D0993104E0B1}" type="presParOf" srcId="{4F5635A2-F53C-4CC1-A3F3-1F8CA8A1920B}" destId="{6A2A1D76-87BE-4676-B4B7-EB4FD87CC29B}" srcOrd="0" destOrd="0" presId="urn:microsoft.com/office/officeart/2005/8/layout/orgChart1"/>
    <dgm:cxn modelId="{CCC118A5-8E8F-4C88-BADD-3DC9752A1FDA}" type="presParOf" srcId="{6A2A1D76-87BE-4676-B4B7-EB4FD87CC29B}" destId="{4C2DC4FF-71D8-4E06-B299-12DE709C1B1E}" srcOrd="0" destOrd="0" presId="urn:microsoft.com/office/officeart/2005/8/layout/orgChart1"/>
    <dgm:cxn modelId="{0DBB66C8-EFD6-402D-B57B-A9756456547D}" type="presParOf" srcId="{6A2A1D76-87BE-4676-B4B7-EB4FD87CC29B}" destId="{FAA5C0DD-1B85-493A-AD98-EA64662F1A3E}" srcOrd="1" destOrd="0" presId="urn:microsoft.com/office/officeart/2005/8/layout/orgChart1"/>
    <dgm:cxn modelId="{D427AD59-31E2-4E7B-BBE6-B96C77246780}" type="presParOf" srcId="{4F5635A2-F53C-4CC1-A3F3-1F8CA8A1920B}" destId="{EB0D38C1-F62D-43DB-80E2-761FA217908E}" srcOrd="1" destOrd="0" presId="urn:microsoft.com/office/officeart/2005/8/layout/orgChart1"/>
    <dgm:cxn modelId="{BC4E918A-82A7-47CA-BC03-93186C775C20}" type="presParOf" srcId="{4F5635A2-F53C-4CC1-A3F3-1F8CA8A1920B}" destId="{E1B40CC5-A2E8-427A-BCE7-ED20E8771EDC}" srcOrd="2" destOrd="0" presId="urn:microsoft.com/office/officeart/2005/8/layout/orgChart1"/>
    <dgm:cxn modelId="{E874CD4E-E66C-47F4-8002-D4E9E1BDACFA}" type="presParOf" srcId="{E524292E-8FD9-426E-A410-9B9B535A21C4}" destId="{81A8F89F-60C4-449C-89A9-0760CC205D98}" srcOrd="2" destOrd="0" presId="urn:microsoft.com/office/officeart/2005/8/layout/orgChart1"/>
    <dgm:cxn modelId="{8D4D1093-43B5-4544-8653-5D67EE132AC6}" type="presParOf" srcId="{676D4660-2443-48C9-8361-C62EF2ABFC47}" destId="{EB3053E8-4880-4A31-98CA-CF38E4C44FFA}" srcOrd="2" destOrd="0" presId="urn:microsoft.com/office/officeart/2005/8/layout/orgChart1"/>
    <dgm:cxn modelId="{29226DCC-C6CF-48A5-8285-34B23FE893C0}" type="presParOf" srcId="{6F9FCF7A-433F-4BEC-8209-F786FB58BF3C}" destId="{C5CDB839-2EFB-44C1-8E37-8D8EB66EB27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8E5EF359-1498-4515-8EDA-BDCAAA4760E2}" type="doc">
      <dgm:prSet loTypeId="urn:microsoft.com/office/officeart/2009/layout/ReverseList" loCatId="relationship" qsTypeId="urn:microsoft.com/office/officeart/2005/8/quickstyle/simple1" qsCatId="simple" csTypeId="urn:microsoft.com/office/officeart/2005/8/colors/colorful4" csCatId="colorful" phldr="1"/>
      <dgm:spPr/>
      <dgm:t>
        <a:bodyPr/>
        <a:lstStyle/>
        <a:p>
          <a:endParaRPr lang="es-MX"/>
        </a:p>
      </dgm:t>
    </dgm:pt>
    <dgm:pt modelId="{85A4DDE2-0CED-49EB-B38E-3FE00649F883}">
      <dgm:prSet phldrT="[Texto]" custT="1"/>
      <dgm:spPr>
        <a:solidFill>
          <a:srgbClr val="8D9CA4"/>
        </a:solidFill>
      </dgm:spPr>
      <dgm:t>
        <a:bodyPr/>
        <a:lstStyle/>
        <a:p>
          <a:pPr algn="ctr"/>
          <a:r>
            <a:rPr lang="es-ES" sz="1600" dirty="0">
              <a:solidFill>
                <a:schemeClr val="bg1"/>
              </a:solidFill>
            </a:rPr>
            <a:t>Limitación para acceder a los centros penales, debido a los requisitos onerosos para obtener el carnet de visitas.</a:t>
          </a:r>
          <a:endParaRPr lang="es-MX" sz="1600" dirty="0">
            <a:solidFill>
              <a:schemeClr val="bg1"/>
            </a:solidFill>
          </a:endParaRPr>
        </a:p>
      </dgm:t>
    </dgm:pt>
    <dgm:pt modelId="{31766151-10FF-416A-9C6C-F9DED6A88CBF}" type="parTrans" cxnId="{F4CFCC23-7FE7-4795-A056-11A85068016E}">
      <dgm:prSet/>
      <dgm:spPr/>
      <dgm:t>
        <a:bodyPr/>
        <a:lstStyle/>
        <a:p>
          <a:endParaRPr lang="es-MX"/>
        </a:p>
      </dgm:t>
    </dgm:pt>
    <dgm:pt modelId="{0EAE9E30-6994-4924-8061-A11620FD5103}" type="sibTrans" cxnId="{F4CFCC23-7FE7-4795-A056-11A85068016E}">
      <dgm:prSet/>
      <dgm:spPr/>
      <dgm:t>
        <a:bodyPr/>
        <a:lstStyle/>
        <a:p>
          <a:endParaRPr lang="es-MX"/>
        </a:p>
      </dgm:t>
    </dgm:pt>
    <dgm:pt modelId="{0E875B3A-EBE7-4085-A00C-42B894CCEBDE}">
      <dgm:prSet phldrT="[Texto]" phldr="1"/>
      <dgm:spPr/>
      <dgm:t>
        <a:bodyPr/>
        <a:lstStyle/>
        <a:p>
          <a:endParaRPr lang="es-MX"/>
        </a:p>
      </dgm:t>
    </dgm:pt>
    <dgm:pt modelId="{0B14CF85-38EF-4E30-AA4F-403E33AEC12C}" type="parTrans" cxnId="{CEBEB88A-452B-4D73-9EE7-66582D7A8738}">
      <dgm:prSet/>
      <dgm:spPr/>
      <dgm:t>
        <a:bodyPr/>
        <a:lstStyle/>
        <a:p>
          <a:endParaRPr lang="es-MX"/>
        </a:p>
      </dgm:t>
    </dgm:pt>
    <dgm:pt modelId="{67BE6176-E13E-4394-AEFE-F4071B018A23}" type="sibTrans" cxnId="{CEBEB88A-452B-4D73-9EE7-66582D7A8738}">
      <dgm:prSet/>
      <dgm:spPr/>
      <dgm:t>
        <a:bodyPr/>
        <a:lstStyle/>
        <a:p>
          <a:endParaRPr lang="es-MX"/>
        </a:p>
      </dgm:t>
    </dgm:pt>
    <dgm:pt modelId="{000B3F08-9845-4871-80E3-B79ED6840849}">
      <dgm:prSet custT="1"/>
      <dgm:spPr>
        <a:solidFill>
          <a:srgbClr val="8D9CA4"/>
        </a:solidFill>
      </dgm:spPr>
      <dgm:t>
        <a:bodyPr/>
        <a:lstStyle/>
        <a:p>
          <a:pPr algn="ctr"/>
          <a:r>
            <a:rPr lang="es-ES" sz="1600" dirty="0">
              <a:solidFill>
                <a:schemeClr val="bg1"/>
              </a:solidFill>
            </a:rPr>
            <a:t>El núcleo familiar del privado de libertad se ve afectado porque son enviados a centros penales fuera de su lugar de residencia.  </a:t>
          </a:r>
          <a:endParaRPr lang="es-MX" sz="1600" dirty="0">
            <a:solidFill>
              <a:schemeClr val="bg1"/>
            </a:solidFill>
          </a:endParaRPr>
        </a:p>
      </dgm:t>
    </dgm:pt>
    <dgm:pt modelId="{75E31AF8-C1E9-4BFE-8D10-C0FC45118E33}" type="parTrans" cxnId="{1D2998C5-E0F2-4218-8FA8-55A5A13FDBCE}">
      <dgm:prSet/>
      <dgm:spPr/>
      <dgm:t>
        <a:bodyPr/>
        <a:lstStyle/>
        <a:p>
          <a:endParaRPr lang="es-MX"/>
        </a:p>
      </dgm:t>
    </dgm:pt>
    <dgm:pt modelId="{C9F4D8E0-06D4-40C9-B84C-481D505694E7}" type="sibTrans" cxnId="{1D2998C5-E0F2-4218-8FA8-55A5A13FDBCE}">
      <dgm:prSet/>
      <dgm:spPr/>
      <dgm:t>
        <a:bodyPr/>
        <a:lstStyle/>
        <a:p>
          <a:endParaRPr lang="es-MX"/>
        </a:p>
      </dgm:t>
    </dgm:pt>
    <dgm:pt modelId="{1B1BBA24-38DF-4FD5-8391-35E00E7694C5}" type="pres">
      <dgm:prSet presAssocID="{8E5EF359-1498-4515-8EDA-BDCAAA4760E2}" presName="Name0" presStyleCnt="0">
        <dgm:presLayoutVars>
          <dgm:chMax val="2"/>
          <dgm:chPref val="2"/>
          <dgm:animLvl val="lvl"/>
        </dgm:presLayoutVars>
      </dgm:prSet>
      <dgm:spPr/>
    </dgm:pt>
    <dgm:pt modelId="{4759E1DB-C1A4-4162-8B44-523BA7236076}" type="pres">
      <dgm:prSet presAssocID="{8E5EF359-1498-4515-8EDA-BDCAAA4760E2}" presName="LeftText" presStyleLbl="revTx" presStyleIdx="0" presStyleCnt="0">
        <dgm:presLayoutVars>
          <dgm:bulletEnabled val="1"/>
        </dgm:presLayoutVars>
      </dgm:prSet>
      <dgm:spPr/>
    </dgm:pt>
    <dgm:pt modelId="{1DBD635F-B68B-4800-8593-AD7498B81182}" type="pres">
      <dgm:prSet presAssocID="{8E5EF359-1498-4515-8EDA-BDCAAA4760E2}" presName="LeftNode" presStyleLbl="bgImgPlace1" presStyleIdx="0" presStyleCnt="2" custLinFactNeighborX="537" custLinFactNeighborY="-8">
        <dgm:presLayoutVars>
          <dgm:chMax val="2"/>
          <dgm:chPref val="2"/>
        </dgm:presLayoutVars>
      </dgm:prSet>
      <dgm:spPr/>
    </dgm:pt>
    <dgm:pt modelId="{DFE195F3-B993-4C2D-8240-7FA856CF4302}" type="pres">
      <dgm:prSet presAssocID="{8E5EF359-1498-4515-8EDA-BDCAAA4760E2}" presName="RightText" presStyleLbl="revTx" presStyleIdx="0" presStyleCnt="0">
        <dgm:presLayoutVars>
          <dgm:bulletEnabled val="1"/>
        </dgm:presLayoutVars>
      </dgm:prSet>
      <dgm:spPr/>
    </dgm:pt>
    <dgm:pt modelId="{99EC8205-E298-4595-B3CA-90FB20F49907}" type="pres">
      <dgm:prSet presAssocID="{8E5EF359-1498-4515-8EDA-BDCAAA4760E2}" presName="RightNode" presStyleLbl="bgImgPlace1" presStyleIdx="1" presStyleCnt="2">
        <dgm:presLayoutVars>
          <dgm:chMax val="0"/>
          <dgm:chPref val="0"/>
        </dgm:presLayoutVars>
      </dgm:prSet>
      <dgm:spPr/>
    </dgm:pt>
    <dgm:pt modelId="{797F4F3C-1C16-4F78-8409-AAAD771C8133}" type="pres">
      <dgm:prSet presAssocID="{8E5EF359-1498-4515-8EDA-BDCAAA4760E2}" presName="TopArrow" presStyleLbl="node1" presStyleIdx="0" presStyleCnt="2"/>
      <dgm:spPr>
        <a:solidFill>
          <a:srgbClr val="1C3B4B"/>
        </a:solidFill>
      </dgm:spPr>
    </dgm:pt>
    <dgm:pt modelId="{38471D1E-9F07-4000-9C24-450D1F2CC8E9}" type="pres">
      <dgm:prSet presAssocID="{8E5EF359-1498-4515-8EDA-BDCAAA4760E2}" presName="BottomArrow" presStyleLbl="node1" presStyleIdx="1" presStyleCnt="2"/>
      <dgm:spPr>
        <a:solidFill>
          <a:srgbClr val="1C3B4B"/>
        </a:solidFill>
      </dgm:spPr>
    </dgm:pt>
  </dgm:ptLst>
  <dgm:cxnLst>
    <dgm:cxn modelId="{2E113D21-A6B6-426F-BC76-C43D02762955}" type="presOf" srcId="{000B3F08-9845-4871-80E3-B79ED6840849}" destId="{DFE195F3-B993-4C2D-8240-7FA856CF4302}" srcOrd="0" destOrd="0" presId="urn:microsoft.com/office/officeart/2009/layout/ReverseList"/>
    <dgm:cxn modelId="{F4CFCC23-7FE7-4795-A056-11A85068016E}" srcId="{8E5EF359-1498-4515-8EDA-BDCAAA4760E2}" destId="{85A4DDE2-0CED-49EB-B38E-3FE00649F883}" srcOrd="0" destOrd="0" parTransId="{31766151-10FF-416A-9C6C-F9DED6A88CBF}" sibTransId="{0EAE9E30-6994-4924-8061-A11620FD5103}"/>
    <dgm:cxn modelId="{D1186E37-CD87-4BA4-8546-082C6C54E10E}" type="presOf" srcId="{8E5EF359-1498-4515-8EDA-BDCAAA4760E2}" destId="{1B1BBA24-38DF-4FD5-8391-35E00E7694C5}" srcOrd="0" destOrd="0" presId="urn:microsoft.com/office/officeart/2009/layout/ReverseList"/>
    <dgm:cxn modelId="{D40C677C-05D0-4FEB-84E6-5D1053D415F4}" type="presOf" srcId="{85A4DDE2-0CED-49EB-B38E-3FE00649F883}" destId="{4759E1DB-C1A4-4162-8B44-523BA7236076}" srcOrd="0" destOrd="0" presId="urn:microsoft.com/office/officeart/2009/layout/ReverseList"/>
    <dgm:cxn modelId="{CEBEB88A-452B-4D73-9EE7-66582D7A8738}" srcId="{8E5EF359-1498-4515-8EDA-BDCAAA4760E2}" destId="{0E875B3A-EBE7-4085-A00C-42B894CCEBDE}" srcOrd="2" destOrd="0" parTransId="{0B14CF85-38EF-4E30-AA4F-403E33AEC12C}" sibTransId="{67BE6176-E13E-4394-AEFE-F4071B018A23}"/>
    <dgm:cxn modelId="{CDE15BB0-5CD8-4DE0-B90E-737FFAE89658}" type="presOf" srcId="{85A4DDE2-0CED-49EB-B38E-3FE00649F883}" destId="{1DBD635F-B68B-4800-8593-AD7498B81182}" srcOrd="1" destOrd="0" presId="urn:microsoft.com/office/officeart/2009/layout/ReverseList"/>
    <dgm:cxn modelId="{1D2998C5-E0F2-4218-8FA8-55A5A13FDBCE}" srcId="{8E5EF359-1498-4515-8EDA-BDCAAA4760E2}" destId="{000B3F08-9845-4871-80E3-B79ED6840849}" srcOrd="1" destOrd="0" parTransId="{75E31AF8-C1E9-4BFE-8D10-C0FC45118E33}" sibTransId="{C9F4D8E0-06D4-40C9-B84C-481D505694E7}"/>
    <dgm:cxn modelId="{15B5A1D2-C7DA-4954-A8E0-E06DCD93040E}" type="presOf" srcId="{000B3F08-9845-4871-80E3-B79ED6840849}" destId="{99EC8205-E298-4595-B3CA-90FB20F49907}" srcOrd="1" destOrd="0" presId="urn:microsoft.com/office/officeart/2009/layout/ReverseList"/>
    <dgm:cxn modelId="{13B6518F-3CFA-4F3B-84D8-4A51827B6B6C}" type="presParOf" srcId="{1B1BBA24-38DF-4FD5-8391-35E00E7694C5}" destId="{4759E1DB-C1A4-4162-8B44-523BA7236076}" srcOrd="0" destOrd="0" presId="urn:microsoft.com/office/officeart/2009/layout/ReverseList"/>
    <dgm:cxn modelId="{3AAAE382-DD4F-4F01-81DC-33F3FA27B0FB}" type="presParOf" srcId="{1B1BBA24-38DF-4FD5-8391-35E00E7694C5}" destId="{1DBD635F-B68B-4800-8593-AD7498B81182}" srcOrd="1" destOrd="0" presId="urn:microsoft.com/office/officeart/2009/layout/ReverseList"/>
    <dgm:cxn modelId="{37BDFF17-3E82-4781-AC6B-7CD47F259BCA}" type="presParOf" srcId="{1B1BBA24-38DF-4FD5-8391-35E00E7694C5}" destId="{DFE195F3-B993-4C2D-8240-7FA856CF4302}" srcOrd="2" destOrd="0" presId="urn:microsoft.com/office/officeart/2009/layout/ReverseList"/>
    <dgm:cxn modelId="{9AB02A94-4260-4871-A80D-0447D44FC454}" type="presParOf" srcId="{1B1BBA24-38DF-4FD5-8391-35E00E7694C5}" destId="{99EC8205-E298-4595-B3CA-90FB20F49907}" srcOrd="3" destOrd="0" presId="urn:microsoft.com/office/officeart/2009/layout/ReverseList"/>
    <dgm:cxn modelId="{9C4819A5-9FDD-4062-8D27-EACA21FD2B8D}" type="presParOf" srcId="{1B1BBA24-38DF-4FD5-8391-35E00E7694C5}" destId="{797F4F3C-1C16-4F78-8409-AAAD771C8133}" srcOrd="4" destOrd="0" presId="urn:microsoft.com/office/officeart/2009/layout/ReverseList"/>
    <dgm:cxn modelId="{3EF370F8-A469-439C-87F6-E8F9C5680150}" type="presParOf" srcId="{1B1BBA24-38DF-4FD5-8391-35E00E7694C5}" destId="{38471D1E-9F07-4000-9C24-450D1F2CC8E9}"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6057BC2-983B-4027-95DE-50F1329850A5}" type="doc">
      <dgm:prSet loTypeId="urn:microsoft.com/office/officeart/2005/8/layout/hList7" loCatId="list" qsTypeId="urn:microsoft.com/office/officeart/2005/8/quickstyle/simple2" qsCatId="simple" csTypeId="urn:microsoft.com/office/officeart/2005/8/colors/colorful1" csCatId="colorful" phldr="1"/>
      <dgm:spPr/>
    </dgm:pt>
    <dgm:pt modelId="{FE6582A4-72B3-449F-A5E0-78451610FA3A}">
      <dgm:prSet custT="1"/>
      <dgm:spPr>
        <a:solidFill>
          <a:srgbClr val="9B0202"/>
        </a:solidFill>
        <a:ln>
          <a:noFill/>
        </a:ln>
      </dgm:spPr>
      <dgm:t>
        <a:bodyPr/>
        <a:lstStyle/>
        <a:p>
          <a:r>
            <a:rPr lang="es-ES" sz="1600" dirty="0"/>
            <a:t>Falta de personal médico especializado en los centros penales</a:t>
          </a:r>
          <a:endParaRPr lang="es-MX" sz="1600" dirty="0"/>
        </a:p>
      </dgm:t>
    </dgm:pt>
    <dgm:pt modelId="{CC1DF0EA-2126-47EA-BD48-2A31CB618C0B}" type="parTrans" cxnId="{5614D2AC-1D91-4BDA-9D2B-418AC176436F}">
      <dgm:prSet/>
      <dgm:spPr/>
      <dgm:t>
        <a:bodyPr/>
        <a:lstStyle/>
        <a:p>
          <a:endParaRPr lang="es-MX"/>
        </a:p>
      </dgm:t>
    </dgm:pt>
    <dgm:pt modelId="{9119CFFD-B81F-4A78-B907-5232F49D71B7}" type="sibTrans" cxnId="{5614D2AC-1D91-4BDA-9D2B-418AC176436F}">
      <dgm:prSet/>
      <dgm:spPr/>
      <dgm:t>
        <a:bodyPr/>
        <a:lstStyle/>
        <a:p>
          <a:endParaRPr lang="es-MX"/>
        </a:p>
      </dgm:t>
    </dgm:pt>
    <dgm:pt modelId="{2565C8E6-C4DF-4FA8-9299-6BAEA0D3660E}">
      <dgm:prSet custT="1"/>
      <dgm:spPr>
        <a:solidFill>
          <a:srgbClr val="AF4746"/>
        </a:solidFill>
        <a:ln>
          <a:noFill/>
        </a:ln>
      </dgm:spPr>
      <dgm:t>
        <a:bodyPr/>
        <a:lstStyle/>
        <a:p>
          <a:endParaRPr lang="es-ES" sz="1600" dirty="0"/>
        </a:p>
        <a:p>
          <a:r>
            <a:rPr lang="es-ES" sz="1600" dirty="0"/>
            <a:t>Falta de atención médica para el tratamiento de privados de libertad con enfermedades de base o terminales</a:t>
          </a:r>
          <a:endParaRPr lang="es-MX" sz="1600" dirty="0"/>
        </a:p>
      </dgm:t>
    </dgm:pt>
    <dgm:pt modelId="{4AD49B50-6F20-4A02-A917-AAE1606B703C}" type="parTrans" cxnId="{9696E835-0555-43D2-9ADE-A058C3A830E3}">
      <dgm:prSet/>
      <dgm:spPr/>
      <dgm:t>
        <a:bodyPr/>
        <a:lstStyle/>
        <a:p>
          <a:endParaRPr lang="es-MX"/>
        </a:p>
      </dgm:t>
    </dgm:pt>
    <dgm:pt modelId="{62B86763-897D-445B-B85C-D94853D3B402}" type="sibTrans" cxnId="{9696E835-0555-43D2-9ADE-A058C3A830E3}">
      <dgm:prSet/>
      <dgm:spPr/>
      <dgm:t>
        <a:bodyPr/>
        <a:lstStyle/>
        <a:p>
          <a:endParaRPr lang="es-MX"/>
        </a:p>
      </dgm:t>
    </dgm:pt>
    <dgm:pt modelId="{C101E30C-4D35-4765-8FA7-C4AC0E7DBB24}">
      <dgm:prSet custT="1"/>
      <dgm:spPr>
        <a:solidFill>
          <a:srgbClr val="49626F"/>
        </a:solidFill>
        <a:ln>
          <a:noFill/>
        </a:ln>
      </dgm:spPr>
      <dgm:t>
        <a:bodyPr/>
        <a:lstStyle/>
        <a:p>
          <a:r>
            <a:rPr lang="es-ES" sz="1600" dirty="0"/>
            <a:t>Falta de alimentación adecuada para los privados de libertad que requieren de una dieta distinta </a:t>
          </a:r>
          <a:endParaRPr lang="es-MX" sz="1600" dirty="0"/>
        </a:p>
      </dgm:t>
    </dgm:pt>
    <dgm:pt modelId="{10F55105-9200-4F2A-856A-C7D3295EA91B}" type="parTrans" cxnId="{14D25BAC-81FE-4966-B03B-08FFFFD60A87}">
      <dgm:prSet/>
      <dgm:spPr/>
      <dgm:t>
        <a:bodyPr/>
        <a:lstStyle/>
        <a:p>
          <a:endParaRPr lang="es-MX"/>
        </a:p>
      </dgm:t>
    </dgm:pt>
    <dgm:pt modelId="{06B3D411-968D-4613-9A09-1E8410471B45}" type="sibTrans" cxnId="{14D25BAC-81FE-4966-B03B-08FFFFD60A87}">
      <dgm:prSet/>
      <dgm:spPr/>
      <dgm:t>
        <a:bodyPr/>
        <a:lstStyle/>
        <a:p>
          <a:endParaRPr lang="es-MX"/>
        </a:p>
      </dgm:t>
    </dgm:pt>
    <dgm:pt modelId="{6FFA9D2B-CFF2-411F-908B-E0F1858D327A}">
      <dgm:prSet custT="1"/>
      <dgm:spPr>
        <a:solidFill>
          <a:srgbClr val="1C3B4B"/>
        </a:solidFill>
        <a:ln>
          <a:noFill/>
        </a:ln>
      </dgm:spPr>
      <dgm:t>
        <a:bodyPr/>
        <a:lstStyle/>
        <a:p>
          <a:r>
            <a:rPr lang="es-ES" sz="1600" dirty="0"/>
            <a:t>Familiares deben comprar los medicamentos</a:t>
          </a:r>
          <a:endParaRPr lang="es-MX" sz="1600" dirty="0"/>
        </a:p>
      </dgm:t>
    </dgm:pt>
    <dgm:pt modelId="{975EE50A-D07F-4A05-8D09-D6FE64FB8F0A}" type="parTrans" cxnId="{2E81C649-8193-4342-8CBE-3C43A1ADEFCA}">
      <dgm:prSet/>
      <dgm:spPr/>
      <dgm:t>
        <a:bodyPr/>
        <a:lstStyle/>
        <a:p>
          <a:endParaRPr lang="es-MX"/>
        </a:p>
      </dgm:t>
    </dgm:pt>
    <dgm:pt modelId="{2E14326B-6C71-476C-84F6-B9F5D5603847}" type="sibTrans" cxnId="{2E81C649-8193-4342-8CBE-3C43A1ADEFCA}">
      <dgm:prSet/>
      <dgm:spPr/>
      <dgm:t>
        <a:bodyPr/>
        <a:lstStyle/>
        <a:p>
          <a:endParaRPr lang="es-MX"/>
        </a:p>
      </dgm:t>
    </dgm:pt>
    <dgm:pt modelId="{D7927147-5C21-4243-A5C5-1A1DE2A11BB9}" type="pres">
      <dgm:prSet presAssocID="{36057BC2-983B-4027-95DE-50F1329850A5}" presName="Name0" presStyleCnt="0">
        <dgm:presLayoutVars>
          <dgm:dir/>
          <dgm:resizeHandles val="exact"/>
        </dgm:presLayoutVars>
      </dgm:prSet>
      <dgm:spPr/>
    </dgm:pt>
    <dgm:pt modelId="{44C6F522-C325-4356-BB55-7DE5EC365039}" type="pres">
      <dgm:prSet presAssocID="{36057BC2-983B-4027-95DE-50F1329850A5}" presName="fgShape" presStyleLbl="fgShp" presStyleIdx="0" presStyleCnt="1"/>
      <dgm:spPr>
        <a:solidFill>
          <a:schemeClr val="bg1">
            <a:lumMod val="85000"/>
          </a:schemeClr>
        </a:solidFill>
        <a:ln>
          <a:noFill/>
        </a:ln>
      </dgm:spPr>
    </dgm:pt>
    <dgm:pt modelId="{6133BC7B-0600-40C1-A06E-741A31108F2F}" type="pres">
      <dgm:prSet presAssocID="{36057BC2-983B-4027-95DE-50F1329850A5}" presName="linComp" presStyleCnt="0"/>
      <dgm:spPr/>
    </dgm:pt>
    <dgm:pt modelId="{1EF8F39A-8AD3-459A-9F0B-4386A237D74A}" type="pres">
      <dgm:prSet presAssocID="{FE6582A4-72B3-449F-A5E0-78451610FA3A}" presName="compNode" presStyleCnt="0"/>
      <dgm:spPr/>
    </dgm:pt>
    <dgm:pt modelId="{9AD705AA-621F-4CFA-898D-DE9F5A175022}" type="pres">
      <dgm:prSet presAssocID="{FE6582A4-72B3-449F-A5E0-78451610FA3A}" presName="bkgdShape" presStyleLbl="node1" presStyleIdx="0" presStyleCnt="4"/>
      <dgm:spPr/>
    </dgm:pt>
    <dgm:pt modelId="{38ED9316-697D-46BB-9004-E38E2AF49855}" type="pres">
      <dgm:prSet presAssocID="{FE6582A4-72B3-449F-A5E0-78451610FA3A}" presName="nodeTx" presStyleLbl="node1" presStyleIdx="0" presStyleCnt="4">
        <dgm:presLayoutVars>
          <dgm:bulletEnabled val="1"/>
        </dgm:presLayoutVars>
      </dgm:prSet>
      <dgm:spPr/>
    </dgm:pt>
    <dgm:pt modelId="{02C7DDE5-734C-4E08-B397-997DF4CC44E2}" type="pres">
      <dgm:prSet presAssocID="{FE6582A4-72B3-449F-A5E0-78451610FA3A}" presName="invisiNode" presStyleLbl="node1" presStyleIdx="0" presStyleCnt="4"/>
      <dgm:spPr/>
    </dgm:pt>
    <dgm:pt modelId="{ED362471-4DCF-407A-B274-72A38B305BD6}" type="pres">
      <dgm:prSet presAssocID="{FE6582A4-72B3-449F-A5E0-78451610FA3A}" presName="imagNode" presStyleLbl="fgImgPlace1" presStyleIdx="0" presStyleCnt="4" custLinFactNeighborX="619" custLinFactNeighborY="1237"/>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dgm:spPr>
    </dgm:pt>
    <dgm:pt modelId="{3F9CAF28-438C-4BDC-B5A8-9BDF17862FC8}" type="pres">
      <dgm:prSet presAssocID="{9119CFFD-B81F-4A78-B907-5232F49D71B7}" presName="sibTrans" presStyleLbl="sibTrans2D1" presStyleIdx="0" presStyleCnt="0"/>
      <dgm:spPr/>
    </dgm:pt>
    <dgm:pt modelId="{9B270821-8150-4D95-9851-4897C0EDCBAE}" type="pres">
      <dgm:prSet presAssocID="{2565C8E6-C4DF-4FA8-9299-6BAEA0D3660E}" presName="compNode" presStyleCnt="0"/>
      <dgm:spPr/>
    </dgm:pt>
    <dgm:pt modelId="{3F79B59F-F023-4F4D-8FA3-3C9AB98853E7}" type="pres">
      <dgm:prSet presAssocID="{2565C8E6-C4DF-4FA8-9299-6BAEA0D3660E}" presName="bkgdShape" presStyleLbl="node1" presStyleIdx="1" presStyleCnt="4" custLinFactNeighborX="1500"/>
      <dgm:spPr/>
    </dgm:pt>
    <dgm:pt modelId="{EBE824D9-E2A3-4FE1-BC85-B7C425B3E2F5}" type="pres">
      <dgm:prSet presAssocID="{2565C8E6-C4DF-4FA8-9299-6BAEA0D3660E}" presName="nodeTx" presStyleLbl="node1" presStyleIdx="1" presStyleCnt="4">
        <dgm:presLayoutVars>
          <dgm:bulletEnabled val="1"/>
        </dgm:presLayoutVars>
      </dgm:prSet>
      <dgm:spPr/>
    </dgm:pt>
    <dgm:pt modelId="{2A385F38-2309-4CDB-9588-A8FFB576C841}" type="pres">
      <dgm:prSet presAssocID="{2565C8E6-C4DF-4FA8-9299-6BAEA0D3660E}" presName="invisiNode" presStyleLbl="node1" presStyleIdx="1" presStyleCnt="4"/>
      <dgm:spPr/>
    </dgm:pt>
    <dgm:pt modelId="{5EE951B8-4727-4F36-BD01-1109145FF3A8}" type="pres">
      <dgm:prSet presAssocID="{2565C8E6-C4DF-4FA8-9299-6BAEA0D3660E}" presName="imagNode" presStyleLbl="fgImgPlace1" presStyleIdx="1" presStyleCnt="4"/>
      <dgm:spPr>
        <a:blipFill>
          <a:blip xmlns:r="http://schemas.openxmlformats.org/officeDocument/2006/relationships" r:embed="rId2">
            <a:extLst>
              <a:ext uri="{837473B0-CC2E-450A-ABE3-18F120FF3D39}">
                <a1611:picAttrSrcUrl xmlns:a1611="http://schemas.microsoft.com/office/drawing/2016/11/main" r:id="rId3"/>
              </a:ext>
            </a:extLst>
          </a:blip>
          <a:srcRect/>
          <a:stretch>
            <a:fillRect l="-25000" r="-25000"/>
          </a:stretch>
        </a:blipFill>
        <a:ln>
          <a:noFill/>
        </a:ln>
      </dgm:spPr>
    </dgm:pt>
    <dgm:pt modelId="{F6B730F0-8894-4623-9BF4-9402C546B9C4}" type="pres">
      <dgm:prSet presAssocID="{62B86763-897D-445B-B85C-D94853D3B402}" presName="sibTrans" presStyleLbl="sibTrans2D1" presStyleIdx="0" presStyleCnt="0"/>
      <dgm:spPr/>
    </dgm:pt>
    <dgm:pt modelId="{39427B34-840A-4CF5-B475-57259989F7E4}" type="pres">
      <dgm:prSet presAssocID="{C101E30C-4D35-4765-8FA7-C4AC0E7DBB24}" presName="compNode" presStyleCnt="0"/>
      <dgm:spPr/>
    </dgm:pt>
    <dgm:pt modelId="{45393570-B892-4B81-806E-ED2B0C51A851}" type="pres">
      <dgm:prSet presAssocID="{C101E30C-4D35-4765-8FA7-C4AC0E7DBB24}" presName="bkgdShape" presStyleLbl="node1" presStyleIdx="2" presStyleCnt="4"/>
      <dgm:spPr/>
    </dgm:pt>
    <dgm:pt modelId="{06A52502-F018-4061-8F23-4C533B3B6161}" type="pres">
      <dgm:prSet presAssocID="{C101E30C-4D35-4765-8FA7-C4AC0E7DBB24}" presName="nodeTx" presStyleLbl="node1" presStyleIdx="2" presStyleCnt="4">
        <dgm:presLayoutVars>
          <dgm:bulletEnabled val="1"/>
        </dgm:presLayoutVars>
      </dgm:prSet>
      <dgm:spPr/>
    </dgm:pt>
    <dgm:pt modelId="{1A9D552F-CCD2-4C15-BAAA-B38FF629C3B7}" type="pres">
      <dgm:prSet presAssocID="{C101E30C-4D35-4765-8FA7-C4AC0E7DBB24}" presName="invisiNode" presStyleLbl="node1" presStyleIdx="2" presStyleCnt="4"/>
      <dgm:spPr/>
    </dgm:pt>
    <dgm:pt modelId="{98C70FE8-E702-4E61-8441-EBA8D75DBFA0}" type="pres">
      <dgm:prSet presAssocID="{C101E30C-4D35-4765-8FA7-C4AC0E7DBB24}" presName="imagNode" presStyleLbl="fgImgPlace1" presStyleIdx="2" presStyleCnt="4"/>
      <dgm:spPr>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25000" r="-25000"/>
          </a:stretch>
        </a:blipFill>
        <a:ln>
          <a:noFill/>
        </a:ln>
      </dgm:spPr>
    </dgm:pt>
    <dgm:pt modelId="{942C1FC9-8796-4622-9D4A-060403292E2F}" type="pres">
      <dgm:prSet presAssocID="{06B3D411-968D-4613-9A09-1E8410471B45}" presName="sibTrans" presStyleLbl="sibTrans2D1" presStyleIdx="0" presStyleCnt="0"/>
      <dgm:spPr/>
    </dgm:pt>
    <dgm:pt modelId="{E010288B-1F4C-4882-8341-6F835A40A2A8}" type="pres">
      <dgm:prSet presAssocID="{6FFA9D2B-CFF2-411F-908B-E0F1858D327A}" presName="compNode" presStyleCnt="0"/>
      <dgm:spPr/>
    </dgm:pt>
    <dgm:pt modelId="{210E783E-C99A-4DDA-AE4D-E05C7FA291A2}" type="pres">
      <dgm:prSet presAssocID="{6FFA9D2B-CFF2-411F-908B-E0F1858D327A}" presName="bkgdShape" presStyleLbl="node1" presStyleIdx="3" presStyleCnt="4"/>
      <dgm:spPr/>
    </dgm:pt>
    <dgm:pt modelId="{13C0571C-DF81-4195-ABE5-4A41FF5C9C4D}" type="pres">
      <dgm:prSet presAssocID="{6FFA9D2B-CFF2-411F-908B-E0F1858D327A}" presName="nodeTx" presStyleLbl="node1" presStyleIdx="3" presStyleCnt="4">
        <dgm:presLayoutVars>
          <dgm:bulletEnabled val="1"/>
        </dgm:presLayoutVars>
      </dgm:prSet>
      <dgm:spPr/>
    </dgm:pt>
    <dgm:pt modelId="{0E107791-F690-40CC-B786-21C90DC17A76}" type="pres">
      <dgm:prSet presAssocID="{6FFA9D2B-CFF2-411F-908B-E0F1858D327A}" presName="invisiNode" presStyleLbl="node1" presStyleIdx="3" presStyleCnt="4"/>
      <dgm:spPr/>
    </dgm:pt>
    <dgm:pt modelId="{B7722BDA-A754-4A50-86B2-D66B6BF625DD}" type="pres">
      <dgm:prSet presAssocID="{6FFA9D2B-CFF2-411F-908B-E0F1858D327A}" presName="imagNode" presStyleLbl="fgImgPlace1" presStyleIdx="3" presStyleCnt="4" custLinFactNeighborX="2475"/>
      <dgm:spPr>
        <a:blipFill>
          <a:blip xmlns:r="http://schemas.openxmlformats.org/officeDocument/2006/relationships" r:embed="rId6">
            <a:extLst>
              <a:ext uri="{837473B0-CC2E-450A-ABE3-18F120FF3D39}">
                <a1611:picAttrSrcUrl xmlns:a1611="http://schemas.microsoft.com/office/drawing/2016/11/main" r:id="rId7"/>
              </a:ext>
            </a:extLst>
          </a:blip>
          <a:srcRect/>
          <a:stretch>
            <a:fillRect l="-25000" r="-25000"/>
          </a:stretch>
        </a:blipFill>
        <a:ln>
          <a:noFill/>
        </a:ln>
      </dgm:spPr>
    </dgm:pt>
  </dgm:ptLst>
  <dgm:cxnLst>
    <dgm:cxn modelId="{96A40D12-4879-4D0F-B844-485B73039F1B}" type="presOf" srcId="{2565C8E6-C4DF-4FA8-9299-6BAEA0D3660E}" destId="{EBE824D9-E2A3-4FE1-BC85-B7C425B3E2F5}" srcOrd="1" destOrd="0" presId="urn:microsoft.com/office/officeart/2005/8/layout/hList7"/>
    <dgm:cxn modelId="{D84CC023-2976-4C6E-91A7-3287F3539C38}" type="presOf" srcId="{36057BC2-983B-4027-95DE-50F1329850A5}" destId="{D7927147-5C21-4243-A5C5-1A1DE2A11BB9}" srcOrd="0" destOrd="0" presId="urn:microsoft.com/office/officeart/2005/8/layout/hList7"/>
    <dgm:cxn modelId="{9696E835-0555-43D2-9ADE-A058C3A830E3}" srcId="{36057BC2-983B-4027-95DE-50F1329850A5}" destId="{2565C8E6-C4DF-4FA8-9299-6BAEA0D3660E}" srcOrd="1" destOrd="0" parTransId="{4AD49B50-6F20-4A02-A917-AAE1606B703C}" sibTransId="{62B86763-897D-445B-B85C-D94853D3B402}"/>
    <dgm:cxn modelId="{D8629469-2FAC-4B08-A376-9EC19D5F9D87}" type="presOf" srcId="{FE6582A4-72B3-449F-A5E0-78451610FA3A}" destId="{9AD705AA-621F-4CFA-898D-DE9F5A175022}" srcOrd="0" destOrd="0" presId="urn:microsoft.com/office/officeart/2005/8/layout/hList7"/>
    <dgm:cxn modelId="{2E81C649-8193-4342-8CBE-3C43A1ADEFCA}" srcId="{36057BC2-983B-4027-95DE-50F1329850A5}" destId="{6FFA9D2B-CFF2-411F-908B-E0F1858D327A}" srcOrd="3" destOrd="0" parTransId="{975EE50A-D07F-4A05-8D09-D6FE64FB8F0A}" sibTransId="{2E14326B-6C71-476C-84F6-B9F5D5603847}"/>
    <dgm:cxn modelId="{E9892874-5B55-4965-B3A8-65CE6771098D}" type="presOf" srcId="{6FFA9D2B-CFF2-411F-908B-E0F1858D327A}" destId="{13C0571C-DF81-4195-ABE5-4A41FF5C9C4D}" srcOrd="1" destOrd="0" presId="urn:microsoft.com/office/officeart/2005/8/layout/hList7"/>
    <dgm:cxn modelId="{6C55F675-2858-4786-B632-02782D25A45A}" type="presOf" srcId="{C101E30C-4D35-4765-8FA7-C4AC0E7DBB24}" destId="{06A52502-F018-4061-8F23-4C533B3B6161}" srcOrd="1" destOrd="0" presId="urn:microsoft.com/office/officeart/2005/8/layout/hList7"/>
    <dgm:cxn modelId="{1F82E376-6EE4-43BD-B7D2-F17ADA3CD6C4}" type="presOf" srcId="{C101E30C-4D35-4765-8FA7-C4AC0E7DBB24}" destId="{45393570-B892-4B81-806E-ED2B0C51A851}" srcOrd="0" destOrd="0" presId="urn:microsoft.com/office/officeart/2005/8/layout/hList7"/>
    <dgm:cxn modelId="{CC9D647A-5992-4A90-A6E8-3E18E3026884}" type="presOf" srcId="{9119CFFD-B81F-4A78-B907-5232F49D71B7}" destId="{3F9CAF28-438C-4BDC-B5A8-9BDF17862FC8}" srcOrd="0" destOrd="0" presId="urn:microsoft.com/office/officeart/2005/8/layout/hList7"/>
    <dgm:cxn modelId="{0FD1F991-E768-4D20-A7D5-7FBB2B64D086}" type="presOf" srcId="{6FFA9D2B-CFF2-411F-908B-E0F1858D327A}" destId="{210E783E-C99A-4DDA-AE4D-E05C7FA291A2}" srcOrd="0" destOrd="0" presId="urn:microsoft.com/office/officeart/2005/8/layout/hList7"/>
    <dgm:cxn modelId="{1E6F3196-2250-46A4-A487-16D514746DB6}" type="presOf" srcId="{2565C8E6-C4DF-4FA8-9299-6BAEA0D3660E}" destId="{3F79B59F-F023-4F4D-8FA3-3C9AB98853E7}" srcOrd="0" destOrd="0" presId="urn:microsoft.com/office/officeart/2005/8/layout/hList7"/>
    <dgm:cxn modelId="{14D25BAC-81FE-4966-B03B-08FFFFD60A87}" srcId="{36057BC2-983B-4027-95DE-50F1329850A5}" destId="{C101E30C-4D35-4765-8FA7-C4AC0E7DBB24}" srcOrd="2" destOrd="0" parTransId="{10F55105-9200-4F2A-856A-C7D3295EA91B}" sibTransId="{06B3D411-968D-4613-9A09-1E8410471B45}"/>
    <dgm:cxn modelId="{5614D2AC-1D91-4BDA-9D2B-418AC176436F}" srcId="{36057BC2-983B-4027-95DE-50F1329850A5}" destId="{FE6582A4-72B3-449F-A5E0-78451610FA3A}" srcOrd="0" destOrd="0" parTransId="{CC1DF0EA-2126-47EA-BD48-2A31CB618C0B}" sibTransId="{9119CFFD-B81F-4A78-B907-5232F49D71B7}"/>
    <dgm:cxn modelId="{6067A7BC-7226-4493-B634-2F3C6D76ADA8}" type="presOf" srcId="{62B86763-897D-445B-B85C-D94853D3B402}" destId="{F6B730F0-8894-4623-9BF4-9402C546B9C4}" srcOrd="0" destOrd="0" presId="urn:microsoft.com/office/officeart/2005/8/layout/hList7"/>
    <dgm:cxn modelId="{3E2BFFDD-600B-496E-A545-64D2B3B28615}" type="presOf" srcId="{06B3D411-968D-4613-9A09-1E8410471B45}" destId="{942C1FC9-8796-4622-9D4A-060403292E2F}" srcOrd="0" destOrd="0" presId="urn:microsoft.com/office/officeart/2005/8/layout/hList7"/>
    <dgm:cxn modelId="{40C61FE6-265C-4727-BAFE-8382430FEB6D}" type="presOf" srcId="{FE6582A4-72B3-449F-A5E0-78451610FA3A}" destId="{38ED9316-697D-46BB-9004-E38E2AF49855}" srcOrd="1" destOrd="0" presId="urn:microsoft.com/office/officeart/2005/8/layout/hList7"/>
    <dgm:cxn modelId="{91BD5CBD-7378-4F51-B717-9E886A90D3A0}" type="presParOf" srcId="{D7927147-5C21-4243-A5C5-1A1DE2A11BB9}" destId="{44C6F522-C325-4356-BB55-7DE5EC365039}" srcOrd="0" destOrd="0" presId="urn:microsoft.com/office/officeart/2005/8/layout/hList7"/>
    <dgm:cxn modelId="{40053D0F-EA33-4D8F-AC0A-E3EFE6917D7C}" type="presParOf" srcId="{D7927147-5C21-4243-A5C5-1A1DE2A11BB9}" destId="{6133BC7B-0600-40C1-A06E-741A31108F2F}" srcOrd="1" destOrd="0" presId="urn:microsoft.com/office/officeart/2005/8/layout/hList7"/>
    <dgm:cxn modelId="{3E36CC3D-A9BA-45EA-9FFC-B80F37EA07AE}" type="presParOf" srcId="{6133BC7B-0600-40C1-A06E-741A31108F2F}" destId="{1EF8F39A-8AD3-459A-9F0B-4386A237D74A}" srcOrd="0" destOrd="0" presId="urn:microsoft.com/office/officeart/2005/8/layout/hList7"/>
    <dgm:cxn modelId="{DFDE1A43-D6C7-44D8-BC99-591B1D17AA88}" type="presParOf" srcId="{1EF8F39A-8AD3-459A-9F0B-4386A237D74A}" destId="{9AD705AA-621F-4CFA-898D-DE9F5A175022}" srcOrd="0" destOrd="0" presId="urn:microsoft.com/office/officeart/2005/8/layout/hList7"/>
    <dgm:cxn modelId="{7403A0B9-A654-4025-937F-EE7F23EC4E72}" type="presParOf" srcId="{1EF8F39A-8AD3-459A-9F0B-4386A237D74A}" destId="{38ED9316-697D-46BB-9004-E38E2AF49855}" srcOrd="1" destOrd="0" presId="urn:microsoft.com/office/officeart/2005/8/layout/hList7"/>
    <dgm:cxn modelId="{FCD16C20-CE2C-4AE5-9399-C50D78E3D8E5}" type="presParOf" srcId="{1EF8F39A-8AD3-459A-9F0B-4386A237D74A}" destId="{02C7DDE5-734C-4E08-B397-997DF4CC44E2}" srcOrd="2" destOrd="0" presId="urn:microsoft.com/office/officeart/2005/8/layout/hList7"/>
    <dgm:cxn modelId="{BCBB25C0-10B9-415B-BCF8-DF6A869875D7}" type="presParOf" srcId="{1EF8F39A-8AD3-459A-9F0B-4386A237D74A}" destId="{ED362471-4DCF-407A-B274-72A38B305BD6}" srcOrd="3" destOrd="0" presId="urn:microsoft.com/office/officeart/2005/8/layout/hList7"/>
    <dgm:cxn modelId="{95861577-427F-4ACE-9879-102D9B93B391}" type="presParOf" srcId="{6133BC7B-0600-40C1-A06E-741A31108F2F}" destId="{3F9CAF28-438C-4BDC-B5A8-9BDF17862FC8}" srcOrd="1" destOrd="0" presId="urn:microsoft.com/office/officeart/2005/8/layout/hList7"/>
    <dgm:cxn modelId="{E49645D6-22C8-4D64-A754-E8A4E44E54B2}" type="presParOf" srcId="{6133BC7B-0600-40C1-A06E-741A31108F2F}" destId="{9B270821-8150-4D95-9851-4897C0EDCBAE}" srcOrd="2" destOrd="0" presId="urn:microsoft.com/office/officeart/2005/8/layout/hList7"/>
    <dgm:cxn modelId="{74961233-C730-4E20-A060-F36483B9DC3A}" type="presParOf" srcId="{9B270821-8150-4D95-9851-4897C0EDCBAE}" destId="{3F79B59F-F023-4F4D-8FA3-3C9AB98853E7}" srcOrd="0" destOrd="0" presId="urn:microsoft.com/office/officeart/2005/8/layout/hList7"/>
    <dgm:cxn modelId="{C3E72F3C-5AB4-4427-AE0A-8656A134522A}" type="presParOf" srcId="{9B270821-8150-4D95-9851-4897C0EDCBAE}" destId="{EBE824D9-E2A3-4FE1-BC85-B7C425B3E2F5}" srcOrd="1" destOrd="0" presId="urn:microsoft.com/office/officeart/2005/8/layout/hList7"/>
    <dgm:cxn modelId="{BAF2CA75-3FCA-4F0B-9FC8-CE0850DEDA7A}" type="presParOf" srcId="{9B270821-8150-4D95-9851-4897C0EDCBAE}" destId="{2A385F38-2309-4CDB-9588-A8FFB576C841}" srcOrd="2" destOrd="0" presId="urn:microsoft.com/office/officeart/2005/8/layout/hList7"/>
    <dgm:cxn modelId="{58C6162B-31B2-4D72-B89C-FEC17E0AF38E}" type="presParOf" srcId="{9B270821-8150-4D95-9851-4897C0EDCBAE}" destId="{5EE951B8-4727-4F36-BD01-1109145FF3A8}" srcOrd="3" destOrd="0" presId="urn:microsoft.com/office/officeart/2005/8/layout/hList7"/>
    <dgm:cxn modelId="{B280D7F0-3226-4267-AC3D-1688E33B735D}" type="presParOf" srcId="{6133BC7B-0600-40C1-A06E-741A31108F2F}" destId="{F6B730F0-8894-4623-9BF4-9402C546B9C4}" srcOrd="3" destOrd="0" presId="urn:microsoft.com/office/officeart/2005/8/layout/hList7"/>
    <dgm:cxn modelId="{F54FB439-51AF-4FA7-98DC-BDEE9223360C}" type="presParOf" srcId="{6133BC7B-0600-40C1-A06E-741A31108F2F}" destId="{39427B34-840A-4CF5-B475-57259989F7E4}" srcOrd="4" destOrd="0" presId="urn:microsoft.com/office/officeart/2005/8/layout/hList7"/>
    <dgm:cxn modelId="{5E75A294-2A14-4E6F-9C76-529751198290}" type="presParOf" srcId="{39427B34-840A-4CF5-B475-57259989F7E4}" destId="{45393570-B892-4B81-806E-ED2B0C51A851}" srcOrd="0" destOrd="0" presId="urn:microsoft.com/office/officeart/2005/8/layout/hList7"/>
    <dgm:cxn modelId="{3227D919-E085-4250-A033-01F62F57FE4A}" type="presParOf" srcId="{39427B34-840A-4CF5-B475-57259989F7E4}" destId="{06A52502-F018-4061-8F23-4C533B3B6161}" srcOrd="1" destOrd="0" presId="urn:microsoft.com/office/officeart/2005/8/layout/hList7"/>
    <dgm:cxn modelId="{2AAF5CEB-47EF-4872-B12E-C574A9BE4EAA}" type="presParOf" srcId="{39427B34-840A-4CF5-B475-57259989F7E4}" destId="{1A9D552F-CCD2-4C15-BAAA-B38FF629C3B7}" srcOrd="2" destOrd="0" presId="urn:microsoft.com/office/officeart/2005/8/layout/hList7"/>
    <dgm:cxn modelId="{55090439-2C91-4D74-BCF4-D4C58091793F}" type="presParOf" srcId="{39427B34-840A-4CF5-B475-57259989F7E4}" destId="{98C70FE8-E702-4E61-8441-EBA8D75DBFA0}" srcOrd="3" destOrd="0" presId="urn:microsoft.com/office/officeart/2005/8/layout/hList7"/>
    <dgm:cxn modelId="{2DCFBD23-44D3-4909-909F-BEE92506E0F1}" type="presParOf" srcId="{6133BC7B-0600-40C1-A06E-741A31108F2F}" destId="{942C1FC9-8796-4622-9D4A-060403292E2F}" srcOrd="5" destOrd="0" presId="urn:microsoft.com/office/officeart/2005/8/layout/hList7"/>
    <dgm:cxn modelId="{CDA82580-906A-4B16-A4FD-613FD3E47ADD}" type="presParOf" srcId="{6133BC7B-0600-40C1-A06E-741A31108F2F}" destId="{E010288B-1F4C-4882-8341-6F835A40A2A8}" srcOrd="6" destOrd="0" presId="urn:microsoft.com/office/officeart/2005/8/layout/hList7"/>
    <dgm:cxn modelId="{98B62CAF-98B3-4C23-BA9B-00ECD55E3FD1}" type="presParOf" srcId="{E010288B-1F4C-4882-8341-6F835A40A2A8}" destId="{210E783E-C99A-4DDA-AE4D-E05C7FA291A2}" srcOrd="0" destOrd="0" presId="urn:microsoft.com/office/officeart/2005/8/layout/hList7"/>
    <dgm:cxn modelId="{8667D02E-5130-4E44-9454-7050E813F41B}" type="presParOf" srcId="{E010288B-1F4C-4882-8341-6F835A40A2A8}" destId="{13C0571C-DF81-4195-ABE5-4A41FF5C9C4D}" srcOrd="1" destOrd="0" presId="urn:microsoft.com/office/officeart/2005/8/layout/hList7"/>
    <dgm:cxn modelId="{276437B8-230D-4D90-90B2-A104F65CA462}" type="presParOf" srcId="{E010288B-1F4C-4882-8341-6F835A40A2A8}" destId="{0E107791-F690-40CC-B786-21C90DC17A76}" srcOrd="2" destOrd="0" presId="urn:microsoft.com/office/officeart/2005/8/layout/hList7"/>
    <dgm:cxn modelId="{BA201C42-D43B-498D-BE61-94E208E8A539}" type="presParOf" srcId="{E010288B-1F4C-4882-8341-6F835A40A2A8}" destId="{B7722BDA-A754-4A50-86B2-D66B6BF625DD}"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74C5AC2-99F6-4FA3-8DBC-800C1CCBCC7C}" type="doc">
      <dgm:prSet loTypeId="urn:microsoft.com/office/officeart/2005/8/layout/list1" loCatId="list" qsTypeId="urn:microsoft.com/office/officeart/2005/8/quickstyle/simple3" qsCatId="simple" csTypeId="urn:microsoft.com/office/officeart/2005/8/colors/colorful1" csCatId="colorful" phldr="1"/>
      <dgm:spPr/>
      <dgm:t>
        <a:bodyPr/>
        <a:lstStyle/>
        <a:p>
          <a:endParaRPr lang="es-MX"/>
        </a:p>
      </dgm:t>
    </dgm:pt>
    <dgm:pt modelId="{6A2743F0-D564-4AEC-B52C-120AE928F7BE}">
      <dgm:prSet custT="1"/>
      <dgm:spPr>
        <a:solidFill>
          <a:srgbClr val="9B1918"/>
        </a:solidFill>
      </dgm:spPr>
      <dgm:t>
        <a:bodyPr/>
        <a:lstStyle/>
        <a:p>
          <a:r>
            <a:rPr lang="es-ES" sz="1400" b="1" dirty="0">
              <a:solidFill>
                <a:schemeClr val="bg1"/>
              </a:solidFill>
              <a:latin typeface="+mj-lt"/>
            </a:rPr>
            <a:t>Creación de protocolos especializados </a:t>
          </a:r>
          <a:endParaRPr lang="es-MX" sz="1400" b="1" dirty="0">
            <a:solidFill>
              <a:schemeClr val="bg1"/>
            </a:solidFill>
          </a:endParaRPr>
        </a:p>
      </dgm:t>
    </dgm:pt>
    <dgm:pt modelId="{24D1A67F-4B43-4A1B-A480-3DE7F9040AEB}" type="parTrans" cxnId="{3EC6ACE4-B23D-4DE7-9B4B-1977ED36B9B5}">
      <dgm:prSet/>
      <dgm:spPr/>
      <dgm:t>
        <a:bodyPr/>
        <a:lstStyle/>
        <a:p>
          <a:endParaRPr lang="es-MX"/>
        </a:p>
      </dgm:t>
    </dgm:pt>
    <dgm:pt modelId="{3E31CAC5-8916-4D49-98C6-89B3F75CDC9A}" type="sibTrans" cxnId="{3EC6ACE4-B23D-4DE7-9B4B-1977ED36B9B5}">
      <dgm:prSet/>
      <dgm:spPr/>
      <dgm:t>
        <a:bodyPr/>
        <a:lstStyle/>
        <a:p>
          <a:endParaRPr lang="es-MX"/>
        </a:p>
      </dgm:t>
    </dgm:pt>
    <dgm:pt modelId="{B2F8385F-F032-4785-8A6A-8C1F5A5825CF}">
      <dgm:prSet custT="1"/>
      <dgm:spPr>
        <a:solidFill>
          <a:srgbClr val="AF4746"/>
        </a:solidFill>
      </dgm:spPr>
      <dgm:t>
        <a:bodyPr/>
        <a:lstStyle/>
        <a:p>
          <a:r>
            <a:rPr lang="es-ES" sz="1400" b="1" dirty="0">
              <a:solidFill>
                <a:schemeClr val="bg1"/>
              </a:solidFill>
              <a:latin typeface="+mj-lt"/>
            </a:rPr>
            <a:t>Proceso de capacitación continua</a:t>
          </a:r>
          <a:endParaRPr lang="es-MX" sz="1400" b="1" dirty="0">
            <a:solidFill>
              <a:schemeClr val="bg1"/>
            </a:solidFill>
          </a:endParaRPr>
        </a:p>
      </dgm:t>
    </dgm:pt>
    <dgm:pt modelId="{9FACB7A7-2B22-48FB-9896-99AA62D6F398}" type="parTrans" cxnId="{D2B8C8A8-93B0-4372-91C7-A60896E3B59F}">
      <dgm:prSet/>
      <dgm:spPr/>
      <dgm:t>
        <a:bodyPr/>
        <a:lstStyle/>
        <a:p>
          <a:endParaRPr lang="es-MX"/>
        </a:p>
      </dgm:t>
    </dgm:pt>
    <dgm:pt modelId="{7CED2EE7-17AA-4B25-B1D1-145E69D820F1}" type="sibTrans" cxnId="{D2B8C8A8-93B0-4372-91C7-A60896E3B59F}">
      <dgm:prSet/>
      <dgm:spPr/>
      <dgm:t>
        <a:bodyPr/>
        <a:lstStyle/>
        <a:p>
          <a:endParaRPr lang="es-MX"/>
        </a:p>
      </dgm:t>
    </dgm:pt>
    <dgm:pt modelId="{737EFB40-99C8-4F04-803C-228161A267D2}">
      <dgm:prSet custT="1"/>
      <dgm:spPr>
        <a:solidFill>
          <a:srgbClr val="1C3B4B"/>
        </a:solidFill>
      </dgm:spPr>
      <dgm:t>
        <a:bodyPr/>
        <a:lstStyle/>
        <a:p>
          <a:r>
            <a:rPr lang="es-ES" sz="1400" b="1" dirty="0">
              <a:solidFill>
                <a:schemeClr val="bg1"/>
              </a:solidFill>
              <a:latin typeface="+mj-lt"/>
            </a:rPr>
            <a:t>Crear una regulación administrativa para el sistema de peticiones </a:t>
          </a:r>
          <a:endParaRPr lang="es-MX" sz="1400" b="1" dirty="0">
            <a:solidFill>
              <a:schemeClr val="bg1"/>
            </a:solidFill>
          </a:endParaRPr>
        </a:p>
      </dgm:t>
    </dgm:pt>
    <dgm:pt modelId="{937638E9-5220-4A7A-8708-9FBEDBEAED90}" type="parTrans" cxnId="{2F81D7B5-7D8D-4AF0-B830-42B9F412BDBF}">
      <dgm:prSet/>
      <dgm:spPr/>
      <dgm:t>
        <a:bodyPr/>
        <a:lstStyle/>
        <a:p>
          <a:endParaRPr lang="es-MX"/>
        </a:p>
      </dgm:t>
    </dgm:pt>
    <dgm:pt modelId="{F980318A-4E11-4EED-BAD5-C6352C0E7774}" type="sibTrans" cxnId="{2F81D7B5-7D8D-4AF0-B830-42B9F412BDBF}">
      <dgm:prSet/>
      <dgm:spPr/>
      <dgm:t>
        <a:bodyPr/>
        <a:lstStyle/>
        <a:p>
          <a:endParaRPr lang="es-MX"/>
        </a:p>
      </dgm:t>
    </dgm:pt>
    <dgm:pt modelId="{5B8FB5E2-1327-454E-876D-DD85F5EDAA3B}">
      <dgm:prSet custT="1"/>
      <dgm:spPr>
        <a:solidFill>
          <a:srgbClr val="49626F"/>
        </a:solidFill>
      </dgm:spPr>
      <dgm:t>
        <a:bodyPr/>
        <a:lstStyle/>
        <a:p>
          <a:r>
            <a:rPr lang="es-MX" sz="1400" b="1" dirty="0">
              <a:solidFill>
                <a:schemeClr val="bg1"/>
              </a:solidFill>
              <a:effectLst/>
              <a:latin typeface="+mj-lt"/>
              <a:ea typeface="Calibri" panose="020F0502020204030204" pitchFamily="34" charset="0"/>
              <a:cs typeface="Times New Roman" panose="02020603050405020304" pitchFamily="18" charset="0"/>
            </a:rPr>
            <a:t>Crear canales de comunicación que garanticen la privacidad entre las personas privadas de libertad y sus defensores</a:t>
          </a:r>
          <a:endParaRPr lang="es-MX" sz="1400" b="1" dirty="0">
            <a:solidFill>
              <a:schemeClr val="bg1"/>
            </a:solidFill>
          </a:endParaRPr>
        </a:p>
      </dgm:t>
    </dgm:pt>
    <dgm:pt modelId="{1E5D0CA7-BADC-4955-A199-F60167C54A0D}" type="parTrans" cxnId="{7EED8535-B6B6-4BB9-BCFF-42643EAB48E8}">
      <dgm:prSet/>
      <dgm:spPr/>
      <dgm:t>
        <a:bodyPr/>
        <a:lstStyle/>
        <a:p>
          <a:endParaRPr lang="es-MX"/>
        </a:p>
      </dgm:t>
    </dgm:pt>
    <dgm:pt modelId="{E6284689-A97D-4368-AEA7-42FAECBB906D}" type="sibTrans" cxnId="{7EED8535-B6B6-4BB9-BCFF-42643EAB48E8}">
      <dgm:prSet/>
      <dgm:spPr/>
      <dgm:t>
        <a:bodyPr/>
        <a:lstStyle/>
        <a:p>
          <a:endParaRPr lang="es-MX"/>
        </a:p>
      </dgm:t>
    </dgm:pt>
    <dgm:pt modelId="{C4F398B5-452F-4BDA-B699-0D718F6BFD25}">
      <dgm:prSet custT="1"/>
      <dgm:spPr>
        <a:solidFill>
          <a:srgbClr val="FDD064"/>
        </a:solidFill>
      </dgm:spPr>
      <dgm:t>
        <a:bodyPr/>
        <a:lstStyle/>
        <a:p>
          <a:r>
            <a:rPr lang="es-MX" sz="1400" b="1" dirty="0">
              <a:effectLst/>
              <a:latin typeface="+mj-lt"/>
              <a:ea typeface="Calibri" panose="020F0502020204030204" pitchFamily="34" charset="0"/>
              <a:cs typeface="Times New Roman" panose="02020603050405020304" pitchFamily="18" charset="0"/>
            </a:rPr>
            <a:t>Centros penales, cuenten con un registro diario de las solicitudes presentadas de manera verbal o escrita por las personas privadas de libertad</a:t>
          </a:r>
          <a:endParaRPr lang="es-MX" sz="1400" b="1" dirty="0"/>
        </a:p>
      </dgm:t>
    </dgm:pt>
    <dgm:pt modelId="{E84622C6-8E90-4D75-8BC8-B1C90E66C4F7}" type="parTrans" cxnId="{A2A2CDC7-58D1-4BAD-B842-6BF417B03F63}">
      <dgm:prSet/>
      <dgm:spPr/>
      <dgm:t>
        <a:bodyPr/>
        <a:lstStyle/>
        <a:p>
          <a:endParaRPr lang="es-MX"/>
        </a:p>
      </dgm:t>
    </dgm:pt>
    <dgm:pt modelId="{0C55E165-EB68-4D9E-AFF8-A00A40585B10}" type="sibTrans" cxnId="{A2A2CDC7-58D1-4BAD-B842-6BF417B03F63}">
      <dgm:prSet/>
      <dgm:spPr/>
      <dgm:t>
        <a:bodyPr/>
        <a:lstStyle/>
        <a:p>
          <a:endParaRPr lang="es-MX"/>
        </a:p>
      </dgm:t>
    </dgm:pt>
    <dgm:pt modelId="{A435996C-E442-44E4-A8E7-F4174D23CE96}" type="pres">
      <dgm:prSet presAssocID="{374C5AC2-99F6-4FA3-8DBC-800C1CCBCC7C}" presName="linear" presStyleCnt="0">
        <dgm:presLayoutVars>
          <dgm:dir/>
          <dgm:animLvl val="lvl"/>
          <dgm:resizeHandles val="exact"/>
        </dgm:presLayoutVars>
      </dgm:prSet>
      <dgm:spPr/>
    </dgm:pt>
    <dgm:pt modelId="{29003258-3BA3-4515-AEC4-B2AFC3AA37C4}" type="pres">
      <dgm:prSet presAssocID="{6A2743F0-D564-4AEC-B52C-120AE928F7BE}" presName="parentLin" presStyleCnt="0"/>
      <dgm:spPr/>
    </dgm:pt>
    <dgm:pt modelId="{BED6E5D5-0A3F-4DA0-B129-901FBEBA7E18}" type="pres">
      <dgm:prSet presAssocID="{6A2743F0-D564-4AEC-B52C-120AE928F7BE}" presName="parentLeftMargin" presStyleLbl="node1" presStyleIdx="0" presStyleCnt="5"/>
      <dgm:spPr/>
    </dgm:pt>
    <dgm:pt modelId="{3D743BB5-0BFA-408B-823A-D5A365CC04EB}" type="pres">
      <dgm:prSet presAssocID="{6A2743F0-D564-4AEC-B52C-120AE928F7BE}" presName="parentText" presStyleLbl="node1" presStyleIdx="0" presStyleCnt="5" custScaleX="111631" custScaleY="242980">
        <dgm:presLayoutVars>
          <dgm:chMax val="0"/>
          <dgm:bulletEnabled val="1"/>
        </dgm:presLayoutVars>
      </dgm:prSet>
      <dgm:spPr/>
    </dgm:pt>
    <dgm:pt modelId="{8EDEF7AA-2AF3-49D9-8CBE-839D97657467}" type="pres">
      <dgm:prSet presAssocID="{6A2743F0-D564-4AEC-B52C-120AE928F7BE}" presName="negativeSpace" presStyleCnt="0"/>
      <dgm:spPr/>
    </dgm:pt>
    <dgm:pt modelId="{BB32A40F-2729-4296-99A0-7FD1FB2360E4}" type="pres">
      <dgm:prSet presAssocID="{6A2743F0-D564-4AEC-B52C-120AE928F7BE}" presName="childText" presStyleLbl="conFgAcc1" presStyleIdx="0" presStyleCnt="5">
        <dgm:presLayoutVars>
          <dgm:bulletEnabled val="1"/>
        </dgm:presLayoutVars>
      </dgm:prSet>
      <dgm:spPr>
        <a:ln>
          <a:solidFill>
            <a:srgbClr val="9B1918"/>
          </a:solidFill>
        </a:ln>
      </dgm:spPr>
    </dgm:pt>
    <dgm:pt modelId="{B79DC252-96AF-4D0A-A17C-20CC6FA05A69}" type="pres">
      <dgm:prSet presAssocID="{3E31CAC5-8916-4D49-98C6-89B3F75CDC9A}" presName="spaceBetweenRectangles" presStyleCnt="0"/>
      <dgm:spPr/>
    </dgm:pt>
    <dgm:pt modelId="{EEE9C3CF-57DE-440E-B269-549215ADBF60}" type="pres">
      <dgm:prSet presAssocID="{B2F8385F-F032-4785-8A6A-8C1F5A5825CF}" presName="parentLin" presStyleCnt="0"/>
      <dgm:spPr/>
    </dgm:pt>
    <dgm:pt modelId="{6C634AE4-1CEA-4FE0-A229-CEB70FDA32A4}" type="pres">
      <dgm:prSet presAssocID="{B2F8385F-F032-4785-8A6A-8C1F5A5825CF}" presName="parentLeftMargin" presStyleLbl="node1" presStyleIdx="0" presStyleCnt="5"/>
      <dgm:spPr/>
    </dgm:pt>
    <dgm:pt modelId="{F7095903-025E-470F-89C9-A32CDA0DA158}" type="pres">
      <dgm:prSet presAssocID="{B2F8385F-F032-4785-8A6A-8C1F5A5825CF}" presName="parentText" presStyleLbl="node1" presStyleIdx="1" presStyleCnt="5" custScaleX="111448" custScaleY="214134">
        <dgm:presLayoutVars>
          <dgm:chMax val="0"/>
          <dgm:bulletEnabled val="1"/>
        </dgm:presLayoutVars>
      </dgm:prSet>
      <dgm:spPr/>
    </dgm:pt>
    <dgm:pt modelId="{48BD9C9B-F290-4859-8132-21A25E226ED3}" type="pres">
      <dgm:prSet presAssocID="{B2F8385F-F032-4785-8A6A-8C1F5A5825CF}" presName="negativeSpace" presStyleCnt="0"/>
      <dgm:spPr/>
    </dgm:pt>
    <dgm:pt modelId="{ADCF3291-F771-4055-A661-C0DD273A58A5}" type="pres">
      <dgm:prSet presAssocID="{B2F8385F-F032-4785-8A6A-8C1F5A5825CF}" presName="childText" presStyleLbl="conFgAcc1" presStyleIdx="1" presStyleCnt="5">
        <dgm:presLayoutVars>
          <dgm:bulletEnabled val="1"/>
        </dgm:presLayoutVars>
      </dgm:prSet>
      <dgm:spPr>
        <a:ln>
          <a:solidFill>
            <a:srgbClr val="AF4746"/>
          </a:solidFill>
        </a:ln>
      </dgm:spPr>
    </dgm:pt>
    <dgm:pt modelId="{181273AD-CF92-4000-8AFC-C3680ACF2A29}" type="pres">
      <dgm:prSet presAssocID="{7CED2EE7-17AA-4B25-B1D1-145E69D820F1}" presName="spaceBetweenRectangles" presStyleCnt="0"/>
      <dgm:spPr/>
    </dgm:pt>
    <dgm:pt modelId="{BF746EB1-DFB3-4B03-B334-37E97DDBE493}" type="pres">
      <dgm:prSet presAssocID="{737EFB40-99C8-4F04-803C-228161A267D2}" presName="parentLin" presStyleCnt="0"/>
      <dgm:spPr/>
    </dgm:pt>
    <dgm:pt modelId="{07C988ED-20F0-47B8-912B-70AF7922D62D}" type="pres">
      <dgm:prSet presAssocID="{737EFB40-99C8-4F04-803C-228161A267D2}" presName="parentLeftMargin" presStyleLbl="node1" presStyleIdx="1" presStyleCnt="5"/>
      <dgm:spPr/>
    </dgm:pt>
    <dgm:pt modelId="{51F3BD70-1451-4C45-816E-5D4D510D89A0}" type="pres">
      <dgm:prSet presAssocID="{737EFB40-99C8-4F04-803C-228161A267D2}" presName="parentText" presStyleLbl="node1" presStyleIdx="2" presStyleCnt="5" custScaleX="111691" custScaleY="217178">
        <dgm:presLayoutVars>
          <dgm:chMax val="0"/>
          <dgm:bulletEnabled val="1"/>
        </dgm:presLayoutVars>
      </dgm:prSet>
      <dgm:spPr/>
    </dgm:pt>
    <dgm:pt modelId="{E3D0DA66-85BB-4B73-99E4-171B24FD5A5F}" type="pres">
      <dgm:prSet presAssocID="{737EFB40-99C8-4F04-803C-228161A267D2}" presName="negativeSpace" presStyleCnt="0"/>
      <dgm:spPr/>
    </dgm:pt>
    <dgm:pt modelId="{424123D5-5E14-4483-93E3-09FA899E6F9D}" type="pres">
      <dgm:prSet presAssocID="{737EFB40-99C8-4F04-803C-228161A267D2}" presName="childText" presStyleLbl="conFgAcc1" presStyleIdx="2" presStyleCnt="5">
        <dgm:presLayoutVars>
          <dgm:bulletEnabled val="1"/>
        </dgm:presLayoutVars>
      </dgm:prSet>
      <dgm:spPr>
        <a:ln>
          <a:solidFill>
            <a:srgbClr val="1C3B4B"/>
          </a:solidFill>
        </a:ln>
      </dgm:spPr>
    </dgm:pt>
    <dgm:pt modelId="{6C210795-798F-4B9B-A921-7418DDFCD0C9}" type="pres">
      <dgm:prSet presAssocID="{F980318A-4E11-4EED-BAD5-C6352C0E7774}" presName="spaceBetweenRectangles" presStyleCnt="0"/>
      <dgm:spPr/>
    </dgm:pt>
    <dgm:pt modelId="{B477ABC3-4579-4719-ADAA-79769E64E760}" type="pres">
      <dgm:prSet presAssocID="{5B8FB5E2-1327-454E-876D-DD85F5EDAA3B}" presName="parentLin" presStyleCnt="0"/>
      <dgm:spPr/>
    </dgm:pt>
    <dgm:pt modelId="{6A682F90-E14E-4027-BAEA-0197ADB18758}" type="pres">
      <dgm:prSet presAssocID="{5B8FB5E2-1327-454E-876D-DD85F5EDAA3B}" presName="parentLeftMargin" presStyleLbl="node1" presStyleIdx="2" presStyleCnt="5"/>
      <dgm:spPr/>
    </dgm:pt>
    <dgm:pt modelId="{CDA59A6F-18F8-46A4-9FF1-A8D48B51F545}" type="pres">
      <dgm:prSet presAssocID="{5B8FB5E2-1327-454E-876D-DD85F5EDAA3B}" presName="parentText" presStyleLbl="node1" presStyleIdx="3" presStyleCnt="5" custScaleX="111875" custScaleY="209769">
        <dgm:presLayoutVars>
          <dgm:chMax val="0"/>
          <dgm:bulletEnabled val="1"/>
        </dgm:presLayoutVars>
      </dgm:prSet>
      <dgm:spPr/>
    </dgm:pt>
    <dgm:pt modelId="{BF94616D-6444-466A-AE40-01D0F9F7846A}" type="pres">
      <dgm:prSet presAssocID="{5B8FB5E2-1327-454E-876D-DD85F5EDAA3B}" presName="negativeSpace" presStyleCnt="0"/>
      <dgm:spPr/>
    </dgm:pt>
    <dgm:pt modelId="{DA39B853-50F0-49C4-855F-3CDD5020ADF8}" type="pres">
      <dgm:prSet presAssocID="{5B8FB5E2-1327-454E-876D-DD85F5EDAA3B}" presName="childText" presStyleLbl="conFgAcc1" presStyleIdx="3" presStyleCnt="5">
        <dgm:presLayoutVars>
          <dgm:bulletEnabled val="1"/>
        </dgm:presLayoutVars>
      </dgm:prSet>
      <dgm:spPr>
        <a:ln>
          <a:solidFill>
            <a:srgbClr val="49626F"/>
          </a:solidFill>
        </a:ln>
      </dgm:spPr>
    </dgm:pt>
    <dgm:pt modelId="{181D880A-78CC-4E21-869D-80ACB91F7818}" type="pres">
      <dgm:prSet presAssocID="{E6284689-A97D-4368-AEA7-42FAECBB906D}" presName="spaceBetweenRectangles" presStyleCnt="0"/>
      <dgm:spPr/>
    </dgm:pt>
    <dgm:pt modelId="{39C70C03-3D4B-4E85-AF5F-D237597A88E7}" type="pres">
      <dgm:prSet presAssocID="{C4F398B5-452F-4BDA-B699-0D718F6BFD25}" presName="parentLin" presStyleCnt="0"/>
      <dgm:spPr/>
    </dgm:pt>
    <dgm:pt modelId="{C2E05AE7-DEFE-491E-94CB-C88C259E3EA2}" type="pres">
      <dgm:prSet presAssocID="{C4F398B5-452F-4BDA-B699-0D718F6BFD25}" presName="parentLeftMargin" presStyleLbl="node1" presStyleIdx="3" presStyleCnt="5"/>
      <dgm:spPr/>
    </dgm:pt>
    <dgm:pt modelId="{B27D3D79-B24F-4D06-A184-ACA77F72EAE1}" type="pres">
      <dgm:prSet presAssocID="{C4F398B5-452F-4BDA-B699-0D718F6BFD25}" presName="parentText" presStyleLbl="node1" presStyleIdx="4" presStyleCnt="5" custScaleX="112422" custScaleY="221945">
        <dgm:presLayoutVars>
          <dgm:chMax val="0"/>
          <dgm:bulletEnabled val="1"/>
        </dgm:presLayoutVars>
      </dgm:prSet>
      <dgm:spPr/>
    </dgm:pt>
    <dgm:pt modelId="{C6CD7B2F-78AF-4D20-9693-118597BC03FD}" type="pres">
      <dgm:prSet presAssocID="{C4F398B5-452F-4BDA-B699-0D718F6BFD25}" presName="negativeSpace" presStyleCnt="0"/>
      <dgm:spPr/>
    </dgm:pt>
    <dgm:pt modelId="{30778FCD-DBA6-4CE2-B964-0C6D6B4B8BBC}" type="pres">
      <dgm:prSet presAssocID="{C4F398B5-452F-4BDA-B699-0D718F6BFD25}" presName="childText" presStyleLbl="conFgAcc1" presStyleIdx="4" presStyleCnt="5">
        <dgm:presLayoutVars>
          <dgm:bulletEnabled val="1"/>
        </dgm:presLayoutVars>
      </dgm:prSet>
      <dgm:spPr>
        <a:ln>
          <a:solidFill>
            <a:srgbClr val="FDD064"/>
          </a:solidFill>
        </a:ln>
      </dgm:spPr>
    </dgm:pt>
  </dgm:ptLst>
  <dgm:cxnLst>
    <dgm:cxn modelId="{1678450D-6578-427A-8D50-157A8C0B573E}" type="presOf" srcId="{6A2743F0-D564-4AEC-B52C-120AE928F7BE}" destId="{BED6E5D5-0A3F-4DA0-B129-901FBEBA7E18}" srcOrd="0" destOrd="0" presId="urn:microsoft.com/office/officeart/2005/8/layout/list1"/>
    <dgm:cxn modelId="{7A885722-F280-4737-B3B8-B497C7B8B01C}" type="presOf" srcId="{5B8FB5E2-1327-454E-876D-DD85F5EDAA3B}" destId="{CDA59A6F-18F8-46A4-9FF1-A8D48B51F545}" srcOrd="1" destOrd="0" presId="urn:microsoft.com/office/officeart/2005/8/layout/list1"/>
    <dgm:cxn modelId="{7EED8535-B6B6-4BB9-BCFF-42643EAB48E8}" srcId="{374C5AC2-99F6-4FA3-8DBC-800C1CCBCC7C}" destId="{5B8FB5E2-1327-454E-876D-DD85F5EDAA3B}" srcOrd="3" destOrd="0" parTransId="{1E5D0CA7-BADC-4955-A199-F60167C54A0D}" sibTransId="{E6284689-A97D-4368-AEA7-42FAECBB906D}"/>
    <dgm:cxn modelId="{35DC6039-1984-4F8E-BC40-F7B18373CC40}" type="presOf" srcId="{737EFB40-99C8-4F04-803C-228161A267D2}" destId="{51F3BD70-1451-4C45-816E-5D4D510D89A0}" srcOrd="1" destOrd="0" presId="urn:microsoft.com/office/officeart/2005/8/layout/list1"/>
    <dgm:cxn modelId="{E582905B-ABCA-493B-BA31-6FFFE96AF55E}" type="presOf" srcId="{737EFB40-99C8-4F04-803C-228161A267D2}" destId="{07C988ED-20F0-47B8-912B-70AF7922D62D}" srcOrd="0" destOrd="0" presId="urn:microsoft.com/office/officeart/2005/8/layout/list1"/>
    <dgm:cxn modelId="{537DFC6B-FA64-4541-B107-36BA92492B05}" type="presOf" srcId="{B2F8385F-F032-4785-8A6A-8C1F5A5825CF}" destId="{F7095903-025E-470F-89C9-A32CDA0DA158}" srcOrd="1" destOrd="0" presId="urn:microsoft.com/office/officeart/2005/8/layout/list1"/>
    <dgm:cxn modelId="{A1580176-C0B3-458A-B26B-BBDA6C6D638B}" type="presOf" srcId="{374C5AC2-99F6-4FA3-8DBC-800C1CCBCC7C}" destId="{A435996C-E442-44E4-A8E7-F4174D23CE96}" srcOrd="0" destOrd="0" presId="urn:microsoft.com/office/officeart/2005/8/layout/list1"/>
    <dgm:cxn modelId="{39F54B7D-DE06-4E94-9999-DA2093758C12}" type="presOf" srcId="{B2F8385F-F032-4785-8A6A-8C1F5A5825CF}" destId="{6C634AE4-1CEA-4FE0-A229-CEB70FDA32A4}" srcOrd="0" destOrd="0" presId="urn:microsoft.com/office/officeart/2005/8/layout/list1"/>
    <dgm:cxn modelId="{FC7DD08C-61DD-4645-8535-D45943E2E361}" type="presOf" srcId="{5B8FB5E2-1327-454E-876D-DD85F5EDAA3B}" destId="{6A682F90-E14E-4027-BAEA-0197ADB18758}" srcOrd="0" destOrd="0" presId="urn:microsoft.com/office/officeart/2005/8/layout/list1"/>
    <dgm:cxn modelId="{D4C2BDA6-DDF7-493D-967B-9F64BFA99D17}" type="presOf" srcId="{6A2743F0-D564-4AEC-B52C-120AE928F7BE}" destId="{3D743BB5-0BFA-408B-823A-D5A365CC04EB}" srcOrd="1" destOrd="0" presId="urn:microsoft.com/office/officeart/2005/8/layout/list1"/>
    <dgm:cxn modelId="{D2B8C8A8-93B0-4372-91C7-A60896E3B59F}" srcId="{374C5AC2-99F6-4FA3-8DBC-800C1CCBCC7C}" destId="{B2F8385F-F032-4785-8A6A-8C1F5A5825CF}" srcOrd="1" destOrd="0" parTransId="{9FACB7A7-2B22-48FB-9896-99AA62D6F398}" sibTransId="{7CED2EE7-17AA-4B25-B1D1-145E69D820F1}"/>
    <dgm:cxn modelId="{E2810DB5-74F1-4B62-A1DC-9717C86C0EC5}" type="presOf" srcId="{C4F398B5-452F-4BDA-B699-0D718F6BFD25}" destId="{B27D3D79-B24F-4D06-A184-ACA77F72EAE1}" srcOrd="1" destOrd="0" presId="urn:microsoft.com/office/officeart/2005/8/layout/list1"/>
    <dgm:cxn modelId="{2F81D7B5-7D8D-4AF0-B830-42B9F412BDBF}" srcId="{374C5AC2-99F6-4FA3-8DBC-800C1CCBCC7C}" destId="{737EFB40-99C8-4F04-803C-228161A267D2}" srcOrd="2" destOrd="0" parTransId="{937638E9-5220-4A7A-8708-9FBEDBEAED90}" sibTransId="{F980318A-4E11-4EED-BAD5-C6352C0E7774}"/>
    <dgm:cxn modelId="{A2A2CDC7-58D1-4BAD-B842-6BF417B03F63}" srcId="{374C5AC2-99F6-4FA3-8DBC-800C1CCBCC7C}" destId="{C4F398B5-452F-4BDA-B699-0D718F6BFD25}" srcOrd="4" destOrd="0" parTransId="{E84622C6-8E90-4D75-8BC8-B1C90E66C4F7}" sibTransId="{0C55E165-EB68-4D9E-AFF8-A00A40585B10}"/>
    <dgm:cxn modelId="{3EC6ACE4-B23D-4DE7-9B4B-1977ED36B9B5}" srcId="{374C5AC2-99F6-4FA3-8DBC-800C1CCBCC7C}" destId="{6A2743F0-D564-4AEC-B52C-120AE928F7BE}" srcOrd="0" destOrd="0" parTransId="{24D1A67F-4B43-4A1B-A480-3DE7F9040AEB}" sibTransId="{3E31CAC5-8916-4D49-98C6-89B3F75CDC9A}"/>
    <dgm:cxn modelId="{1EE299E7-EC42-4907-8AA5-7DA169664191}" type="presOf" srcId="{C4F398B5-452F-4BDA-B699-0D718F6BFD25}" destId="{C2E05AE7-DEFE-491E-94CB-C88C259E3EA2}" srcOrd="0" destOrd="0" presId="urn:microsoft.com/office/officeart/2005/8/layout/list1"/>
    <dgm:cxn modelId="{9CD7D1D5-1BF6-4020-8FAB-40912156C8A2}" type="presParOf" srcId="{A435996C-E442-44E4-A8E7-F4174D23CE96}" destId="{29003258-3BA3-4515-AEC4-B2AFC3AA37C4}" srcOrd="0" destOrd="0" presId="urn:microsoft.com/office/officeart/2005/8/layout/list1"/>
    <dgm:cxn modelId="{619A1C36-FBF5-45A2-9857-FC3CB3D83595}" type="presParOf" srcId="{29003258-3BA3-4515-AEC4-B2AFC3AA37C4}" destId="{BED6E5D5-0A3F-4DA0-B129-901FBEBA7E18}" srcOrd="0" destOrd="0" presId="urn:microsoft.com/office/officeart/2005/8/layout/list1"/>
    <dgm:cxn modelId="{0075C55B-BD76-414F-BD54-03D682E6BC25}" type="presParOf" srcId="{29003258-3BA3-4515-AEC4-B2AFC3AA37C4}" destId="{3D743BB5-0BFA-408B-823A-D5A365CC04EB}" srcOrd="1" destOrd="0" presId="urn:microsoft.com/office/officeart/2005/8/layout/list1"/>
    <dgm:cxn modelId="{0724D994-94F4-4166-B184-297562E559EE}" type="presParOf" srcId="{A435996C-E442-44E4-A8E7-F4174D23CE96}" destId="{8EDEF7AA-2AF3-49D9-8CBE-839D97657467}" srcOrd="1" destOrd="0" presId="urn:microsoft.com/office/officeart/2005/8/layout/list1"/>
    <dgm:cxn modelId="{534EB5B3-9DF5-4146-BEBB-FE1C4822BAE0}" type="presParOf" srcId="{A435996C-E442-44E4-A8E7-F4174D23CE96}" destId="{BB32A40F-2729-4296-99A0-7FD1FB2360E4}" srcOrd="2" destOrd="0" presId="urn:microsoft.com/office/officeart/2005/8/layout/list1"/>
    <dgm:cxn modelId="{ADFA78FD-DA25-420D-B17E-AA6550A0EBF3}" type="presParOf" srcId="{A435996C-E442-44E4-A8E7-F4174D23CE96}" destId="{B79DC252-96AF-4D0A-A17C-20CC6FA05A69}" srcOrd="3" destOrd="0" presId="urn:microsoft.com/office/officeart/2005/8/layout/list1"/>
    <dgm:cxn modelId="{C2B07FB9-37E3-442D-B2C3-159D4E27B0A7}" type="presParOf" srcId="{A435996C-E442-44E4-A8E7-F4174D23CE96}" destId="{EEE9C3CF-57DE-440E-B269-549215ADBF60}" srcOrd="4" destOrd="0" presId="urn:microsoft.com/office/officeart/2005/8/layout/list1"/>
    <dgm:cxn modelId="{23E70B43-B18A-4CE4-9B03-42E878E6BAC8}" type="presParOf" srcId="{EEE9C3CF-57DE-440E-B269-549215ADBF60}" destId="{6C634AE4-1CEA-4FE0-A229-CEB70FDA32A4}" srcOrd="0" destOrd="0" presId="urn:microsoft.com/office/officeart/2005/8/layout/list1"/>
    <dgm:cxn modelId="{E07796C3-6D82-42C8-B6D0-B9A23F5237A9}" type="presParOf" srcId="{EEE9C3CF-57DE-440E-B269-549215ADBF60}" destId="{F7095903-025E-470F-89C9-A32CDA0DA158}" srcOrd="1" destOrd="0" presId="urn:microsoft.com/office/officeart/2005/8/layout/list1"/>
    <dgm:cxn modelId="{6984E77D-A3C6-4C68-A2A0-1F65E7A887B1}" type="presParOf" srcId="{A435996C-E442-44E4-A8E7-F4174D23CE96}" destId="{48BD9C9B-F290-4859-8132-21A25E226ED3}" srcOrd="5" destOrd="0" presId="urn:microsoft.com/office/officeart/2005/8/layout/list1"/>
    <dgm:cxn modelId="{71D96468-AF10-40EB-9C5D-CFEDC7FE0B6D}" type="presParOf" srcId="{A435996C-E442-44E4-A8E7-F4174D23CE96}" destId="{ADCF3291-F771-4055-A661-C0DD273A58A5}" srcOrd="6" destOrd="0" presId="urn:microsoft.com/office/officeart/2005/8/layout/list1"/>
    <dgm:cxn modelId="{865368B8-03E3-4EF3-B216-43F2963A0EB1}" type="presParOf" srcId="{A435996C-E442-44E4-A8E7-F4174D23CE96}" destId="{181273AD-CF92-4000-8AFC-C3680ACF2A29}" srcOrd="7" destOrd="0" presId="urn:microsoft.com/office/officeart/2005/8/layout/list1"/>
    <dgm:cxn modelId="{AF95DE5C-FDAF-42D5-BF27-2EDE247595ED}" type="presParOf" srcId="{A435996C-E442-44E4-A8E7-F4174D23CE96}" destId="{BF746EB1-DFB3-4B03-B334-37E97DDBE493}" srcOrd="8" destOrd="0" presId="urn:microsoft.com/office/officeart/2005/8/layout/list1"/>
    <dgm:cxn modelId="{3C0325B0-8E9F-4E37-9544-58BDFEBCE9DF}" type="presParOf" srcId="{BF746EB1-DFB3-4B03-B334-37E97DDBE493}" destId="{07C988ED-20F0-47B8-912B-70AF7922D62D}" srcOrd="0" destOrd="0" presId="urn:microsoft.com/office/officeart/2005/8/layout/list1"/>
    <dgm:cxn modelId="{68A5F73C-77DE-43EA-8C9E-7E6A578C91DE}" type="presParOf" srcId="{BF746EB1-DFB3-4B03-B334-37E97DDBE493}" destId="{51F3BD70-1451-4C45-816E-5D4D510D89A0}" srcOrd="1" destOrd="0" presId="urn:microsoft.com/office/officeart/2005/8/layout/list1"/>
    <dgm:cxn modelId="{EE99AC1F-DBAF-405A-BD8E-DAB3F26B22A7}" type="presParOf" srcId="{A435996C-E442-44E4-A8E7-F4174D23CE96}" destId="{E3D0DA66-85BB-4B73-99E4-171B24FD5A5F}" srcOrd="9" destOrd="0" presId="urn:microsoft.com/office/officeart/2005/8/layout/list1"/>
    <dgm:cxn modelId="{D69FA435-895B-47D8-911A-56C84492F286}" type="presParOf" srcId="{A435996C-E442-44E4-A8E7-F4174D23CE96}" destId="{424123D5-5E14-4483-93E3-09FA899E6F9D}" srcOrd="10" destOrd="0" presId="urn:microsoft.com/office/officeart/2005/8/layout/list1"/>
    <dgm:cxn modelId="{2033F453-D2A9-4469-B973-6E97C6900B2D}" type="presParOf" srcId="{A435996C-E442-44E4-A8E7-F4174D23CE96}" destId="{6C210795-798F-4B9B-A921-7418DDFCD0C9}" srcOrd="11" destOrd="0" presId="urn:microsoft.com/office/officeart/2005/8/layout/list1"/>
    <dgm:cxn modelId="{AB590483-E86B-430D-A524-74731267532C}" type="presParOf" srcId="{A435996C-E442-44E4-A8E7-F4174D23CE96}" destId="{B477ABC3-4579-4719-ADAA-79769E64E760}" srcOrd="12" destOrd="0" presId="urn:microsoft.com/office/officeart/2005/8/layout/list1"/>
    <dgm:cxn modelId="{13F49E4B-F0C9-405F-A051-60FBF21CC81F}" type="presParOf" srcId="{B477ABC3-4579-4719-ADAA-79769E64E760}" destId="{6A682F90-E14E-4027-BAEA-0197ADB18758}" srcOrd="0" destOrd="0" presId="urn:microsoft.com/office/officeart/2005/8/layout/list1"/>
    <dgm:cxn modelId="{7C4B54B1-9A82-4CB6-9419-D725CC0D612D}" type="presParOf" srcId="{B477ABC3-4579-4719-ADAA-79769E64E760}" destId="{CDA59A6F-18F8-46A4-9FF1-A8D48B51F545}" srcOrd="1" destOrd="0" presId="urn:microsoft.com/office/officeart/2005/8/layout/list1"/>
    <dgm:cxn modelId="{862218A1-CC40-4F76-9041-50D5018FFF16}" type="presParOf" srcId="{A435996C-E442-44E4-A8E7-F4174D23CE96}" destId="{BF94616D-6444-466A-AE40-01D0F9F7846A}" srcOrd="13" destOrd="0" presId="urn:microsoft.com/office/officeart/2005/8/layout/list1"/>
    <dgm:cxn modelId="{29830D11-F8E8-4183-B0C4-904F9366ABBE}" type="presParOf" srcId="{A435996C-E442-44E4-A8E7-F4174D23CE96}" destId="{DA39B853-50F0-49C4-855F-3CDD5020ADF8}" srcOrd="14" destOrd="0" presId="urn:microsoft.com/office/officeart/2005/8/layout/list1"/>
    <dgm:cxn modelId="{14E1F552-0371-425A-93AA-C3DB725378E3}" type="presParOf" srcId="{A435996C-E442-44E4-A8E7-F4174D23CE96}" destId="{181D880A-78CC-4E21-869D-80ACB91F7818}" srcOrd="15" destOrd="0" presId="urn:microsoft.com/office/officeart/2005/8/layout/list1"/>
    <dgm:cxn modelId="{925A275D-6879-460A-85AC-77BB120B4210}" type="presParOf" srcId="{A435996C-E442-44E4-A8E7-F4174D23CE96}" destId="{39C70C03-3D4B-4E85-AF5F-D237597A88E7}" srcOrd="16" destOrd="0" presId="urn:microsoft.com/office/officeart/2005/8/layout/list1"/>
    <dgm:cxn modelId="{36AB52DF-2846-41C1-B7A7-8198F657143F}" type="presParOf" srcId="{39C70C03-3D4B-4E85-AF5F-D237597A88E7}" destId="{C2E05AE7-DEFE-491E-94CB-C88C259E3EA2}" srcOrd="0" destOrd="0" presId="urn:microsoft.com/office/officeart/2005/8/layout/list1"/>
    <dgm:cxn modelId="{2C39D5A3-0B44-4438-8930-8BF4D230FAAC}" type="presParOf" srcId="{39C70C03-3D4B-4E85-AF5F-D237597A88E7}" destId="{B27D3D79-B24F-4D06-A184-ACA77F72EAE1}" srcOrd="1" destOrd="0" presId="urn:microsoft.com/office/officeart/2005/8/layout/list1"/>
    <dgm:cxn modelId="{A55AEA21-9437-458E-9C52-AD9A3B4BB9E3}" type="presParOf" srcId="{A435996C-E442-44E4-A8E7-F4174D23CE96}" destId="{C6CD7B2F-78AF-4D20-9693-118597BC03FD}" srcOrd="17" destOrd="0" presId="urn:microsoft.com/office/officeart/2005/8/layout/list1"/>
    <dgm:cxn modelId="{A77575A2-590E-4BD7-BC90-E2662BDCC61E}" type="presParOf" srcId="{A435996C-E442-44E4-A8E7-F4174D23CE96}" destId="{30778FCD-DBA6-4CE2-B964-0C6D6B4B8BBC}"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97156F-41ED-4E70-B6DF-2A19FF2DBC87}" type="doc">
      <dgm:prSet loTypeId="urn:microsoft.com/office/officeart/2005/8/layout/hList7" loCatId="list" qsTypeId="urn:microsoft.com/office/officeart/2005/8/quickstyle/simple1" qsCatId="simple" csTypeId="urn:microsoft.com/office/officeart/2005/8/colors/colorful1" csCatId="colorful" phldr="1"/>
      <dgm:spPr/>
    </dgm:pt>
    <dgm:pt modelId="{FF70A709-BDFE-4738-8F0B-35FC3FF9BF46}">
      <dgm:prSet phldrT="[Texto]"/>
      <dgm:spPr>
        <a:solidFill>
          <a:srgbClr val="9B0202"/>
        </a:solidFill>
      </dgm:spPr>
      <dgm:t>
        <a:bodyPr/>
        <a:lstStyle/>
        <a:p>
          <a:endParaRPr lang="es-MX" dirty="0"/>
        </a:p>
        <a:p>
          <a:r>
            <a:rPr lang="es-MX" dirty="0"/>
            <a:t>Fase I: Exploratoria y Planificación</a:t>
          </a:r>
        </a:p>
        <a:p>
          <a:endParaRPr lang="es-MX" dirty="0"/>
        </a:p>
      </dgm:t>
    </dgm:pt>
    <dgm:pt modelId="{CF5AA877-67B0-4C87-8891-F2930B79E851}" type="parTrans" cxnId="{3CFC7219-5F22-4DB3-BDB1-3BD30F13E925}">
      <dgm:prSet/>
      <dgm:spPr/>
      <dgm:t>
        <a:bodyPr/>
        <a:lstStyle/>
        <a:p>
          <a:endParaRPr lang="es-MX"/>
        </a:p>
      </dgm:t>
    </dgm:pt>
    <dgm:pt modelId="{937F0771-5CAF-486E-8683-B0EFEC2B10A0}" type="sibTrans" cxnId="{3CFC7219-5F22-4DB3-BDB1-3BD30F13E925}">
      <dgm:prSet/>
      <dgm:spPr/>
      <dgm:t>
        <a:bodyPr/>
        <a:lstStyle/>
        <a:p>
          <a:endParaRPr lang="es-MX"/>
        </a:p>
      </dgm:t>
    </dgm:pt>
    <dgm:pt modelId="{7191050C-8E67-4EF1-B22E-ABF58E3EE532}">
      <dgm:prSet phldrT="[Texto]"/>
      <dgm:spPr>
        <a:solidFill>
          <a:srgbClr val="C00000"/>
        </a:solidFill>
      </dgm:spPr>
      <dgm:t>
        <a:bodyPr/>
        <a:lstStyle/>
        <a:p>
          <a:r>
            <a:rPr lang="es-MX" dirty="0"/>
            <a:t>Fase II Desarrollo y Evaluación </a:t>
          </a:r>
        </a:p>
      </dgm:t>
    </dgm:pt>
    <dgm:pt modelId="{98BFAA94-FCD1-418C-B900-382A137D6C12}" type="parTrans" cxnId="{4D31D85D-DEC1-4261-9D0A-ADF1EDF8D345}">
      <dgm:prSet/>
      <dgm:spPr/>
      <dgm:t>
        <a:bodyPr/>
        <a:lstStyle/>
        <a:p>
          <a:endParaRPr lang="es-MX"/>
        </a:p>
      </dgm:t>
    </dgm:pt>
    <dgm:pt modelId="{6FC1DA44-F7F7-4D6B-A407-8BA84744E1DE}" type="sibTrans" cxnId="{4D31D85D-DEC1-4261-9D0A-ADF1EDF8D345}">
      <dgm:prSet/>
      <dgm:spPr/>
      <dgm:t>
        <a:bodyPr/>
        <a:lstStyle/>
        <a:p>
          <a:endParaRPr lang="es-MX"/>
        </a:p>
      </dgm:t>
    </dgm:pt>
    <dgm:pt modelId="{DDF212F1-8C1D-4E9E-8681-64409F010E55}">
      <dgm:prSet phldrT="[Texto]"/>
      <dgm:spPr>
        <a:solidFill>
          <a:srgbClr val="49626F"/>
        </a:solidFill>
        <a:ln>
          <a:solidFill>
            <a:srgbClr val="49626F"/>
          </a:solidFill>
        </a:ln>
      </dgm:spPr>
      <dgm:t>
        <a:bodyPr/>
        <a:lstStyle/>
        <a:p>
          <a:r>
            <a:rPr lang="es-MX" dirty="0"/>
            <a:t>Fase III: Sistematización de la Información</a:t>
          </a:r>
        </a:p>
      </dgm:t>
    </dgm:pt>
    <dgm:pt modelId="{61A562DE-97BD-46C7-8611-48A1F6D8DDA9}" type="parTrans" cxnId="{392E014B-A657-43CC-A8F1-5E0DB5EC2BA5}">
      <dgm:prSet/>
      <dgm:spPr/>
      <dgm:t>
        <a:bodyPr/>
        <a:lstStyle/>
        <a:p>
          <a:endParaRPr lang="es-MX"/>
        </a:p>
      </dgm:t>
    </dgm:pt>
    <dgm:pt modelId="{97FC0A8E-5D6A-4378-8792-D262E6333591}" type="sibTrans" cxnId="{392E014B-A657-43CC-A8F1-5E0DB5EC2BA5}">
      <dgm:prSet/>
      <dgm:spPr/>
      <dgm:t>
        <a:bodyPr/>
        <a:lstStyle/>
        <a:p>
          <a:endParaRPr lang="es-MX"/>
        </a:p>
      </dgm:t>
    </dgm:pt>
    <dgm:pt modelId="{6EFDE70E-D7C6-4F54-BFB3-7D35D4BE7F8A}">
      <dgm:prSet phldrT="[Texto]"/>
      <dgm:spPr>
        <a:solidFill>
          <a:srgbClr val="1C3B4B"/>
        </a:solidFill>
        <a:ln>
          <a:solidFill>
            <a:srgbClr val="49626F"/>
          </a:solidFill>
        </a:ln>
      </dgm:spPr>
      <dgm:t>
        <a:bodyPr/>
        <a:lstStyle/>
        <a:p>
          <a:r>
            <a:rPr lang="es-MX" dirty="0"/>
            <a:t>Fase IV: Presentación y Validación</a:t>
          </a:r>
        </a:p>
      </dgm:t>
    </dgm:pt>
    <dgm:pt modelId="{6F899290-5AF3-4598-8739-F5EA97B990D4}" type="parTrans" cxnId="{8B7917EE-7FE7-4D1E-AE0E-B4940A3CD873}">
      <dgm:prSet/>
      <dgm:spPr/>
      <dgm:t>
        <a:bodyPr/>
        <a:lstStyle/>
        <a:p>
          <a:endParaRPr lang="es-MX"/>
        </a:p>
      </dgm:t>
    </dgm:pt>
    <dgm:pt modelId="{112D7E8E-9E90-43FE-A77B-4E9364B3466D}" type="sibTrans" cxnId="{8B7917EE-7FE7-4D1E-AE0E-B4940A3CD873}">
      <dgm:prSet/>
      <dgm:spPr/>
      <dgm:t>
        <a:bodyPr/>
        <a:lstStyle/>
        <a:p>
          <a:endParaRPr lang="es-MX"/>
        </a:p>
      </dgm:t>
    </dgm:pt>
    <dgm:pt modelId="{A2E0D328-7C7D-4287-B5C5-E4B0CE231EB4}" type="pres">
      <dgm:prSet presAssocID="{9497156F-41ED-4E70-B6DF-2A19FF2DBC87}" presName="Name0" presStyleCnt="0">
        <dgm:presLayoutVars>
          <dgm:dir/>
          <dgm:resizeHandles val="exact"/>
        </dgm:presLayoutVars>
      </dgm:prSet>
      <dgm:spPr/>
    </dgm:pt>
    <dgm:pt modelId="{F0937FF8-1A6A-4776-8E11-505C3616BB96}" type="pres">
      <dgm:prSet presAssocID="{9497156F-41ED-4E70-B6DF-2A19FF2DBC87}" presName="fgShape" presStyleLbl="fgShp" presStyleIdx="0" presStyleCnt="1" custLinFactNeighborX="0"/>
      <dgm:spPr>
        <a:solidFill>
          <a:schemeClr val="bg1">
            <a:lumMod val="85000"/>
          </a:schemeClr>
        </a:solidFill>
      </dgm:spPr>
    </dgm:pt>
    <dgm:pt modelId="{EB017766-2852-404F-A7A3-840FB4B4AD15}" type="pres">
      <dgm:prSet presAssocID="{9497156F-41ED-4E70-B6DF-2A19FF2DBC87}" presName="linComp" presStyleCnt="0"/>
      <dgm:spPr/>
    </dgm:pt>
    <dgm:pt modelId="{485CA115-A063-4A27-9D65-71AB27463775}" type="pres">
      <dgm:prSet presAssocID="{FF70A709-BDFE-4738-8F0B-35FC3FF9BF46}" presName="compNode" presStyleCnt="0"/>
      <dgm:spPr/>
    </dgm:pt>
    <dgm:pt modelId="{D96B3377-9B10-45F7-8BFE-0C835401650A}" type="pres">
      <dgm:prSet presAssocID="{FF70A709-BDFE-4738-8F0B-35FC3FF9BF46}" presName="bkgdShape" presStyleLbl="node1" presStyleIdx="0" presStyleCnt="4" custLinFactNeighborY="816"/>
      <dgm:spPr/>
    </dgm:pt>
    <dgm:pt modelId="{08BCE099-4EF9-4CFA-8C2B-0896331786EA}" type="pres">
      <dgm:prSet presAssocID="{FF70A709-BDFE-4738-8F0B-35FC3FF9BF46}" presName="nodeTx" presStyleLbl="node1" presStyleIdx="0" presStyleCnt="4">
        <dgm:presLayoutVars>
          <dgm:bulletEnabled val="1"/>
        </dgm:presLayoutVars>
      </dgm:prSet>
      <dgm:spPr/>
    </dgm:pt>
    <dgm:pt modelId="{D3140618-CE32-4E34-ACC6-0F78640E38DB}" type="pres">
      <dgm:prSet presAssocID="{FF70A709-BDFE-4738-8F0B-35FC3FF9BF46}" presName="invisiNode" presStyleLbl="node1" presStyleIdx="0" presStyleCnt="4"/>
      <dgm:spPr/>
    </dgm:pt>
    <dgm:pt modelId="{4FBECAB4-22D0-4039-9DB8-576030A9E2C2}" type="pres">
      <dgm:prSet presAssocID="{FF70A709-BDFE-4738-8F0B-35FC3FF9BF46}" presName="imagNode" presStyleLbl="fgImgPlace1" presStyleIdx="0" presStyleCnt="4" custLinFactNeighborX="-5593" custLinFactNeighborY="-1469"/>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upa"/>
        </a:ext>
      </dgm:extLst>
    </dgm:pt>
    <dgm:pt modelId="{E47B6ABB-9E11-40DD-9DFE-20E20D7FD054}" type="pres">
      <dgm:prSet presAssocID="{937F0771-5CAF-486E-8683-B0EFEC2B10A0}" presName="sibTrans" presStyleLbl="sibTrans2D1" presStyleIdx="0" presStyleCnt="0"/>
      <dgm:spPr/>
    </dgm:pt>
    <dgm:pt modelId="{8A86863E-195C-4960-B9A8-A66E5603F261}" type="pres">
      <dgm:prSet presAssocID="{7191050C-8E67-4EF1-B22E-ABF58E3EE532}" presName="compNode" presStyleCnt="0"/>
      <dgm:spPr/>
    </dgm:pt>
    <dgm:pt modelId="{9CD7F90C-C788-426B-9C91-299D8EA65CD4}" type="pres">
      <dgm:prSet presAssocID="{7191050C-8E67-4EF1-B22E-ABF58E3EE532}" presName="bkgdShape" presStyleLbl="node1" presStyleIdx="1" presStyleCnt="4"/>
      <dgm:spPr/>
    </dgm:pt>
    <dgm:pt modelId="{AB1143C4-4C3A-43A0-AF94-FB8C2F9FE9BA}" type="pres">
      <dgm:prSet presAssocID="{7191050C-8E67-4EF1-B22E-ABF58E3EE532}" presName="nodeTx" presStyleLbl="node1" presStyleIdx="1" presStyleCnt="4">
        <dgm:presLayoutVars>
          <dgm:bulletEnabled val="1"/>
        </dgm:presLayoutVars>
      </dgm:prSet>
      <dgm:spPr/>
    </dgm:pt>
    <dgm:pt modelId="{DB833AB6-546A-4F08-93E9-83B02DB3FAEB}" type="pres">
      <dgm:prSet presAssocID="{7191050C-8E67-4EF1-B22E-ABF58E3EE532}" presName="invisiNode" presStyleLbl="node1" presStyleIdx="1" presStyleCnt="4"/>
      <dgm:spPr/>
    </dgm:pt>
    <dgm:pt modelId="{221FE954-9B9C-4A62-AD39-7E039F9080C6}" type="pres">
      <dgm:prSet presAssocID="{7191050C-8E67-4EF1-B22E-ABF58E3EE532}" presName="imagNode" presStyleLbl="fgImgPlace1" presStyleIdx="1" presStyleCnt="4"/>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Diagrama de flujo circular"/>
        </a:ext>
      </dgm:extLst>
    </dgm:pt>
    <dgm:pt modelId="{4E3B76A9-26FA-4803-9920-820F42E8AACA}" type="pres">
      <dgm:prSet presAssocID="{6FC1DA44-F7F7-4D6B-A407-8BA84744E1DE}" presName="sibTrans" presStyleLbl="sibTrans2D1" presStyleIdx="0" presStyleCnt="0"/>
      <dgm:spPr/>
    </dgm:pt>
    <dgm:pt modelId="{F2FDA9A6-4E69-4C6E-B89E-EFC02EE71564}" type="pres">
      <dgm:prSet presAssocID="{DDF212F1-8C1D-4E9E-8681-64409F010E55}" presName="compNode" presStyleCnt="0"/>
      <dgm:spPr/>
    </dgm:pt>
    <dgm:pt modelId="{BF517517-97A6-42A1-86C4-7EA211804126}" type="pres">
      <dgm:prSet presAssocID="{DDF212F1-8C1D-4E9E-8681-64409F010E55}" presName="bkgdShape" presStyleLbl="node1" presStyleIdx="2" presStyleCnt="4" custLinFactNeighborX="-1500"/>
      <dgm:spPr/>
    </dgm:pt>
    <dgm:pt modelId="{99AABD33-D428-4B9F-824B-CBE05CE05D4A}" type="pres">
      <dgm:prSet presAssocID="{DDF212F1-8C1D-4E9E-8681-64409F010E55}" presName="nodeTx" presStyleLbl="node1" presStyleIdx="2" presStyleCnt="4">
        <dgm:presLayoutVars>
          <dgm:bulletEnabled val="1"/>
        </dgm:presLayoutVars>
      </dgm:prSet>
      <dgm:spPr/>
    </dgm:pt>
    <dgm:pt modelId="{83F9CF96-4BCE-4128-AD9F-72363888EB56}" type="pres">
      <dgm:prSet presAssocID="{DDF212F1-8C1D-4E9E-8681-64409F010E55}" presName="invisiNode" presStyleLbl="node1" presStyleIdx="2" presStyleCnt="4"/>
      <dgm:spPr/>
    </dgm:pt>
    <dgm:pt modelId="{B42811E5-C758-40C9-88F8-49E3FD33CB52}" type="pres">
      <dgm:prSet presAssocID="{DDF212F1-8C1D-4E9E-8681-64409F010E55}" presName="imagNode" presStyleLbl="fgImgPlace1" presStyleIdx="2" presStyleCnt="4"/>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áquina de escribir"/>
        </a:ext>
      </dgm:extLst>
    </dgm:pt>
    <dgm:pt modelId="{471EB5A0-2D10-4D15-9DBE-C2D3733C708D}" type="pres">
      <dgm:prSet presAssocID="{97FC0A8E-5D6A-4378-8792-D262E6333591}" presName="sibTrans" presStyleLbl="sibTrans2D1" presStyleIdx="0" presStyleCnt="0"/>
      <dgm:spPr/>
    </dgm:pt>
    <dgm:pt modelId="{8C230803-2318-4DD0-B51E-FAD55662A2B2}" type="pres">
      <dgm:prSet presAssocID="{6EFDE70E-D7C6-4F54-BFB3-7D35D4BE7F8A}" presName="compNode" presStyleCnt="0"/>
      <dgm:spPr/>
    </dgm:pt>
    <dgm:pt modelId="{9DDFB7A7-1D14-4126-B2D6-766056989EE9}" type="pres">
      <dgm:prSet presAssocID="{6EFDE70E-D7C6-4F54-BFB3-7D35D4BE7F8A}" presName="bkgdShape" presStyleLbl="node1" presStyleIdx="3" presStyleCnt="4" custLinFactNeighborX="64"/>
      <dgm:spPr/>
    </dgm:pt>
    <dgm:pt modelId="{2088BE32-0ED4-42AD-B276-095F5156360E}" type="pres">
      <dgm:prSet presAssocID="{6EFDE70E-D7C6-4F54-BFB3-7D35D4BE7F8A}" presName="nodeTx" presStyleLbl="node1" presStyleIdx="3" presStyleCnt="4">
        <dgm:presLayoutVars>
          <dgm:bulletEnabled val="1"/>
        </dgm:presLayoutVars>
      </dgm:prSet>
      <dgm:spPr/>
    </dgm:pt>
    <dgm:pt modelId="{7677E63C-DD4C-4B60-8B35-E839277EE227}" type="pres">
      <dgm:prSet presAssocID="{6EFDE70E-D7C6-4F54-BFB3-7D35D4BE7F8A}" presName="invisiNode" presStyleLbl="node1" presStyleIdx="3" presStyleCnt="4"/>
      <dgm:spPr/>
    </dgm:pt>
    <dgm:pt modelId="{56D1B2CD-CFEE-4086-9478-FAB92EE39FF6}" type="pres">
      <dgm:prSet presAssocID="{6EFDE70E-D7C6-4F54-BFB3-7D35D4BE7F8A}" presName="imagNode" presStyleLbl="fgImgPlace1" presStyleIdx="3" presStyleCnt="4"/>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resentación con gráfico circular"/>
        </a:ext>
      </dgm:extLst>
    </dgm:pt>
  </dgm:ptLst>
  <dgm:cxnLst>
    <dgm:cxn modelId="{BEAB5D0B-A1D0-4F2D-BE1B-C948878BDDEA}" type="presOf" srcId="{97FC0A8E-5D6A-4378-8792-D262E6333591}" destId="{471EB5A0-2D10-4D15-9DBE-C2D3733C708D}" srcOrd="0" destOrd="0" presId="urn:microsoft.com/office/officeart/2005/8/layout/hList7"/>
    <dgm:cxn modelId="{3CFC7219-5F22-4DB3-BDB1-3BD30F13E925}" srcId="{9497156F-41ED-4E70-B6DF-2A19FF2DBC87}" destId="{FF70A709-BDFE-4738-8F0B-35FC3FF9BF46}" srcOrd="0" destOrd="0" parTransId="{CF5AA877-67B0-4C87-8891-F2930B79E851}" sibTransId="{937F0771-5CAF-486E-8683-B0EFEC2B10A0}"/>
    <dgm:cxn modelId="{A9148922-D34A-4D1F-AAFC-E9CABEC2B698}" type="presOf" srcId="{7191050C-8E67-4EF1-B22E-ABF58E3EE532}" destId="{AB1143C4-4C3A-43A0-AF94-FB8C2F9FE9BA}" srcOrd="1" destOrd="0" presId="urn:microsoft.com/office/officeart/2005/8/layout/hList7"/>
    <dgm:cxn modelId="{5D631336-B79D-4D0A-ABAF-54F84C44713A}" type="presOf" srcId="{FF70A709-BDFE-4738-8F0B-35FC3FF9BF46}" destId="{08BCE099-4EF9-4CFA-8C2B-0896331786EA}" srcOrd="1" destOrd="0" presId="urn:microsoft.com/office/officeart/2005/8/layout/hList7"/>
    <dgm:cxn modelId="{E447BD38-918D-4189-A081-D42BF62530FA}" type="presOf" srcId="{937F0771-5CAF-486E-8683-B0EFEC2B10A0}" destId="{E47B6ABB-9E11-40DD-9DFE-20E20D7FD054}" srcOrd="0" destOrd="0" presId="urn:microsoft.com/office/officeart/2005/8/layout/hList7"/>
    <dgm:cxn modelId="{A7E51C5C-6ECD-4B81-8813-2DCCB0EE8BDE}" type="presOf" srcId="{FF70A709-BDFE-4738-8F0B-35FC3FF9BF46}" destId="{D96B3377-9B10-45F7-8BFE-0C835401650A}" srcOrd="0" destOrd="0" presId="urn:microsoft.com/office/officeart/2005/8/layout/hList7"/>
    <dgm:cxn modelId="{4D31D85D-DEC1-4261-9D0A-ADF1EDF8D345}" srcId="{9497156F-41ED-4E70-B6DF-2A19FF2DBC87}" destId="{7191050C-8E67-4EF1-B22E-ABF58E3EE532}" srcOrd="1" destOrd="0" parTransId="{98BFAA94-FCD1-418C-B900-382A137D6C12}" sibTransId="{6FC1DA44-F7F7-4D6B-A407-8BA84744E1DE}"/>
    <dgm:cxn modelId="{C102EE6A-3AE3-4232-841B-CD82FAE0B814}" type="presOf" srcId="{9497156F-41ED-4E70-B6DF-2A19FF2DBC87}" destId="{A2E0D328-7C7D-4287-B5C5-E4B0CE231EB4}" srcOrd="0" destOrd="0" presId="urn:microsoft.com/office/officeart/2005/8/layout/hList7"/>
    <dgm:cxn modelId="{392E014B-A657-43CC-A8F1-5E0DB5EC2BA5}" srcId="{9497156F-41ED-4E70-B6DF-2A19FF2DBC87}" destId="{DDF212F1-8C1D-4E9E-8681-64409F010E55}" srcOrd="2" destOrd="0" parTransId="{61A562DE-97BD-46C7-8611-48A1F6D8DDA9}" sibTransId="{97FC0A8E-5D6A-4378-8792-D262E6333591}"/>
    <dgm:cxn modelId="{ABB8566B-B62E-46CA-B691-860F1C4E6867}" type="presOf" srcId="{6EFDE70E-D7C6-4F54-BFB3-7D35D4BE7F8A}" destId="{2088BE32-0ED4-42AD-B276-095F5156360E}" srcOrd="1" destOrd="0" presId="urn:microsoft.com/office/officeart/2005/8/layout/hList7"/>
    <dgm:cxn modelId="{58CBA96D-817F-4593-9DE9-E451D167A226}" type="presOf" srcId="{DDF212F1-8C1D-4E9E-8681-64409F010E55}" destId="{BF517517-97A6-42A1-86C4-7EA211804126}" srcOrd="0" destOrd="0" presId="urn:microsoft.com/office/officeart/2005/8/layout/hList7"/>
    <dgm:cxn modelId="{BE3F0D83-4721-4C0C-8AEE-8FBFEFD86108}" type="presOf" srcId="{6FC1DA44-F7F7-4D6B-A407-8BA84744E1DE}" destId="{4E3B76A9-26FA-4803-9920-820F42E8AACA}" srcOrd="0" destOrd="0" presId="urn:microsoft.com/office/officeart/2005/8/layout/hList7"/>
    <dgm:cxn modelId="{F2F2E4C9-2723-4687-81E6-EA789DE1926E}" type="presOf" srcId="{7191050C-8E67-4EF1-B22E-ABF58E3EE532}" destId="{9CD7F90C-C788-426B-9C91-299D8EA65CD4}" srcOrd="0" destOrd="0" presId="urn:microsoft.com/office/officeart/2005/8/layout/hList7"/>
    <dgm:cxn modelId="{058FDDE5-18B8-4FE7-849F-270969258BCC}" type="presOf" srcId="{DDF212F1-8C1D-4E9E-8681-64409F010E55}" destId="{99AABD33-D428-4B9F-824B-CBE05CE05D4A}" srcOrd="1" destOrd="0" presId="urn:microsoft.com/office/officeart/2005/8/layout/hList7"/>
    <dgm:cxn modelId="{8B7917EE-7FE7-4D1E-AE0E-B4940A3CD873}" srcId="{9497156F-41ED-4E70-B6DF-2A19FF2DBC87}" destId="{6EFDE70E-D7C6-4F54-BFB3-7D35D4BE7F8A}" srcOrd="3" destOrd="0" parTransId="{6F899290-5AF3-4598-8739-F5EA97B990D4}" sibTransId="{112D7E8E-9E90-43FE-A77B-4E9364B3466D}"/>
    <dgm:cxn modelId="{863AAEF4-70EC-4EEE-A6B7-DC63B1422D21}" type="presOf" srcId="{6EFDE70E-D7C6-4F54-BFB3-7D35D4BE7F8A}" destId="{9DDFB7A7-1D14-4126-B2D6-766056989EE9}" srcOrd="0" destOrd="0" presId="urn:microsoft.com/office/officeart/2005/8/layout/hList7"/>
    <dgm:cxn modelId="{3E99CD25-0EFC-4A2F-BA57-D99D1E8A483C}" type="presParOf" srcId="{A2E0D328-7C7D-4287-B5C5-E4B0CE231EB4}" destId="{F0937FF8-1A6A-4776-8E11-505C3616BB96}" srcOrd="0" destOrd="0" presId="urn:microsoft.com/office/officeart/2005/8/layout/hList7"/>
    <dgm:cxn modelId="{44668F7E-CC84-48EA-BE60-9374C56B1503}" type="presParOf" srcId="{A2E0D328-7C7D-4287-B5C5-E4B0CE231EB4}" destId="{EB017766-2852-404F-A7A3-840FB4B4AD15}" srcOrd="1" destOrd="0" presId="urn:microsoft.com/office/officeart/2005/8/layout/hList7"/>
    <dgm:cxn modelId="{CB34BCD0-366E-4546-9472-68F3210A859B}" type="presParOf" srcId="{EB017766-2852-404F-A7A3-840FB4B4AD15}" destId="{485CA115-A063-4A27-9D65-71AB27463775}" srcOrd="0" destOrd="0" presId="urn:microsoft.com/office/officeart/2005/8/layout/hList7"/>
    <dgm:cxn modelId="{9C401FF3-19FE-43BC-9907-003C4C02E0DE}" type="presParOf" srcId="{485CA115-A063-4A27-9D65-71AB27463775}" destId="{D96B3377-9B10-45F7-8BFE-0C835401650A}" srcOrd="0" destOrd="0" presId="urn:microsoft.com/office/officeart/2005/8/layout/hList7"/>
    <dgm:cxn modelId="{7A0A0787-0E4B-45A2-82AC-9DB528A5EC2C}" type="presParOf" srcId="{485CA115-A063-4A27-9D65-71AB27463775}" destId="{08BCE099-4EF9-4CFA-8C2B-0896331786EA}" srcOrd="1" destOrd="0" presId="urn:microsoft.com/office/officeart/2005/8/layout/hList7"/>
    <dgm:cxn modelId="{FBD5C735-65C6-405F-A754-70C74CAD5AFA}" type="presParOf" srcId="{485CA115-A063-4A27-9D65-71AB27463775}" destId="{D3140618-CE32-4E34-ACC6-0F78640E38DB}" srcOrd="2" destOrd="0" presId="urn:microsoft.com/office/officeart/2005/8/layout/hList7"/>
    <dgm:cxn modelId="{034D1CC2-9748-4AF9-AE7E-020323E81139}" type="presParOf" srcId="{485CA115-A063-4A27-9D65-71AB27463775}" destId="{4FBECAB4-22D0-4039-9DB8-576030A9E2C2}" srcOrd="3" destOrd="0" presId="urn:microsoft.com/office/officeart/2005/8/layout/hList7"/>
    <dgm:cxn modelId="{4310F879-B0F5-4D45-8FCB-D36AE4814964}" type="presParOf" srcId="{EB017766-2852-404F-A7A3-840FB4B4AD15}" destId="{E47B6ABB-9E11-40DD-9DFE-20E20D7FD054}" srcOrd="1" destOrd="0" presId="urn:microsoft.com/office/officeart/2005/8/layout/hList7"/>
    <dgm:cxn modelId="{90B29E39-EB8B-492C-9B6C-C602BD0B90CB}" type="presParOf" srcId="{EB017766-2852-404F-A7A3-840FB4B4AD15}" destId="{8A86863E-195C-4960-B9A8-A66E5603F261}" srcOrd="2" destOrd="0" presId="urn:microsoft.com/office/officeart/2005/8/layout/hList7"/>
    <dgm:cxn modelId="{01D8069D-4C66-4023-9A37-ED3A9EC93DC7}" type="presParOf" srcId="{8A86863E-195C-4960-B9A8-A66E5603F261}" destId="{9CD7F90C-C788-426B-9C91-299D8EA65CD4}" srcOrd="0" destOrd="0" presId="urn:microsoft.com/office/officeart/2005/8/layout/hList7"/>
    <dgm:cxn modelId="{4C421FB4-BEF5-44DA-93F9-B378657B8753}" type="presParOf" srcId="{8A86863E-195C-4960-B9A8-A66E5603F261}" destId="{AB1143C4-4C3A-43A0-AF94-FB8C2F9FE9BA}" srcOrd="1" destOrd="0" presId="urn:microsoft.com/office/officeart/2005/8/layout/hList7"/>
    <dgm:cxn modelId="{085E7669-775A-4853-AE79-F6C2528C1A00}" type="presParOf" srcId="{8A86863E-195C-4960-B9A8-A66E5603F261}" destId="{DB833AB6-546A-4F08-93E9-83B02DB3FAEB}" srcOrd="2" destOrd="0" presId="urn:microsoft.com/office/officeart/2005/8/layout/hList7"/>
    <dgm:cxn modelId="{5E920EA3-B41F-4B24-9D11-073C02C044B8}" type="presParOf" srcId="{8A86863E-195C-4960-B9A8-A66E5603F261}" destId="{221FE954-9B9C-4A62-AD39-7E039F9080C6}" srcOrd="3" destOrd="0" presId="urn:microsoft.com/office/officeart/2005/8/layout/hList7"/>
    <dgm:cxn modelId="{5FC467B3-8AD3-4E1A-A742-1F9FE380F60D}" type="presParOf" srcId="{EB017766-2852-404F-A7A3-840FB4B4AD15}" destId="{4E3B76A9-26FA-4803-9920-820F42E8AACA}" srcOrd="3" destOrd="0" presId="urn:microsoft.com/office/officeart/2005/8/layout/hList7"/>
    <dgm:cxn modelId="{01635ABC-D59F-4322-AD10-7C58ECC4265E}" type="presParOf" srcId="{EB017766-2852-404F-A7A3-840FB4B4AD15}" destId="{F2FDA9A6-4E69-4C6E-B89E-EFC02EE71564}" srcOrd="4" destOrd="0" presId="urn:microsoft.com/office/officeart/2005/8/layout/hList7"/>
    <dgm:cxn modelId="{6363C081-5D92-402B-B93A-BA6F5FC9D591}" type="presParOf" srcId="{F2FDA9A6-4E69-4C6E-B89E-EFC02EE71564}" destId="{BF517517-97A6-42A1-86C4-7EA211804126}" srcOrd="0" destOrd="0" presId="urn:microsoft.com/office/officeart/2005/8/layout/hList7"/>
    <dgm:cxn modelId="{A83BC9EF-2588-42C0-BD17-F5009700BF37}" type="presParOf" srcId="{F2FDA9A6-4E69-4C6E-B89E-EFC02EE71564}" destId="{99AABD33-D428-4B9F-824B-CBE05CE05D4A}" srcOrd="1" destOrd="0" presId="urn:microsoft.com/office/officeart/2005/8/layout/hList7"/>
    <dgm:cxn modelId="{49EB966F-80AC-40D0-B6E9-99973C188DFC}" type="presParOf" srcId="{F2FDA9A6-4E69-4C6E-B89E-EFC02EE71564}" destId="{83F9CF96-4BCE-4128-AD9F-72363888EB56}" srcOrd="2" destOrd="0" presId="urn:microsoft.com/office/officeart/2005/8/layout/hList7"/>
    <dgm:cxn modelId="{C04F8A03-CB92-4FC1-9EAA-730B884C5722}" type="presParOf" srcId="{F2FDA9A6-4E69-4C6E-B89E-EFC02EE71564}" destId="{B42811E5-C758-40C9-88F8-49E3FD33CB52}" srcOrd="3" destOrd="0" presId="urn:microsoft.com/office/officeart/2005/8/layout/hList7"/>
    <dgm:cxn modelId="{1CE8CFB1-8361-4B44-A6E3-36D92456BB83}" type="presParOf" srcId="{EB017766-2852-404F-A7A3-840FB4B4AD15}" destId="{471EB5A0-2D10-4D15-9DBE-C2D3733C708D}" srcOrd="5" destOrd="0" presId="urn:microsoft.com/office/officeart/2005/8/layout/hList7"/>
    <dgm:cxn modelId="{A2117FE8-1407-4F1E-889C-B84B1F89DD3E}" type="presParOf" srcId="{EB017766-2852-404F-A7A3-840FB4B4AD15}" destId="{8C230803-2318-4DD0-B51E-FAD55662A2B2}" srcOrd="6" destOrd="0" presId="urn:microsoft.com/office/officeart/2005/8/layout/hList7"/>
    <dgm:cxn modelId="{0A68B345-B3B4-4984-9D08-F93309A53ED8}" type="presParOf" srcId="{8C230803-2318-4DD0-B51E-FAD55662A2B2}" destId="{9DDFB7A7-1D14-4126-B2D6-766056989EE9}" srcOrd="0" destOrd="0" presId="urn:microsoft.com/office/officeart/2005/8/layout/hList7"/>
    <dgm:cxn modelId="{9BC7D701-AC22-4D4E-B0E3-E858680B6B01}" type="presParOf" srcId="{8C230803-2318-4DD0-B51E-FAD55662A2B2}" destId="{2088BE32-0ED4-42AD-B276-095F5156360E}" srcOrd="1" destOrd="0" presId="urn:microsoft.com/office/officeart/2005/8/layout/hList7"/>
    <dgm:cxn modelId="{8040C815-E26A-4B14-8BF6-468EBECF969B}" type="presParOf" srcId="{8C230803-2318-4DD0-B51E-FAD55662A2B2}" destId="{7677E63C-DD4C-4B60-8B35-E839277EE227}" srcOrd="2" destOrd="0" presId="urn:microsoft.com/office/officeart/2005/8/layout/hList7"/>
    <dgm:cxn modelId="{70BB1E80-6A46-4E1A-BB97-2A8CE93FD6F7}" type="presParOf" srcId="{8C230803-2318-4DD0-B51E-FAD55662A2B2}" destId="{56D1B2CD-CFEE-4086-9478-FAB92EE39FF6}"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AB7793-412F-461C-A8DA-8F39C09B44C9}"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s-MX"/>
        </a:p>
      </dgm:t>
    </dgm:pt>
    <dgm:pt modelId="{C4D0A325-234F-4CA2-B82E-55F69FBE024B}">
      <dgm:prSet phldrT="[Texto]"/>
      <dgm:spPr>
        <a:solidFill>
          <a:srgbClr val="9B0202"/>
        </a:solidFill>
        <a:ln>
          <a:noFill/>
        </a:ln>
      </dgm:spPr>
      <dgm:t>
        <a:bodyPr/>
        <a:lstStyle/>
        <a:p>
          <a:r>
            <a:rPr lang="es-MX" dirty="0"/>
            <a:t>Corte Suprema de Justicia</a:t>
          </a:r>
        </a:p>
      </dgm:t>
    </dgm:pt>
    <dgm:pt modelId="{3063CC59-EA6B-42CF-8730-98BED09ABC49}" type="parTrans" cxnId="{92A53B0B-7ABD-4984-B59A-5E3FCD2F4E31}">
      <dgm:prSet/>
      <dgm:spPr/>
      <dgm:t>
        <a:bodyPr/>
        <a:lstStyle/>
        <a:p>
          <a:endParaRPr lang="es-MX"/>
        </a:p>
      </dgm:t>
    </dgm:pt>
    <dgm:pt modelId="{F3BFC740-0887-4888-AF76-4B913D7DFDAE}" type="sibTrans" cxnId="{92A53B0B-7ABD-4984-B59A-5E3FCD2F4E31}">
      <dgm:prSet/>
      <dgm:spPr/>
      <dgm:t>
        <a:bodyPr/>
        <a:lstStyle/>
        <a:p>
          <a:endParaRPr lang="es-MX"/>
        </a:p>
      </dgm:t>
    </dgm:pt>
    <dgm:pt modelId="{780AD5A1-D147-45B5-96B5-0F10D131803D}">
      <dgm:prSet phldrT="[Texto]"/>
      <dgm:spPr>
        <a:solidFill>
          <a:srgbClr val="AF4746"/>
        </a:solidFill>
      </dgm:spPr>
      <dgm:t>
        <a:bodyPr/>
        <a:lstStyle/>
        <a:p>
          <a:r>
            <a:rPr lang="es-MX" dirty="0"/>
            <a:t>Juzgados de Niñez, Extorsión y Ejecución Penal</a:t>
          </a:r>
        </a:p>
      </dgm:t>
    </dgm:pt>
    <dgm:pt modelId="{368C90F6-BF4E-43B5-B535-5C19B3D8B166}" type="parTrans" cxnId="{1B79AF36-3FC6-45EC-A84E-CB06C3787EAF}">
      <dgm:prSet/>
      <dgm:spPr>
        <a:solidFill>
          <a:srgbClr val="FCC43D"/>
        </a:solidFill>
      </dgm:spPr>
      <dgm:t>
        <a:bodyPr/>
        <a:lstStyle/>
        <a:p>
          <a:endParaRPr lang="es-MX"/>
        </a:p>
      </dgm:t>
    </dgm:pt>
    <dgm:pt modelId="{78780628-0B2E-452C-911B-CB40B32656D8}" type="sibTrans" cxnId="{1B79AF36-3FC6-45EC-A84E-CB06C3787EAF}">
      <dgm:prSet/>
      <dgm:spPr/>
      <dgm:t>
        <a:bodyPr/>
        <a:lstStyle/>
        <a:p>
          <a:endParaRPr lang="es-MX"/>
        </a:p>
      </dgm:t>
    </dgm:pt>
    <dgm:pt modelId="{725B8A89-6BB2-4ABA-94E5-7791DABD0766}">
      <dgm:prSet phldrT="[Texto]" custT="1"/>
      <dgm:spPr>
        <a:solidFill>
          <a:srgbClr val="AF4746"/>
        </a:solidFill>
      </dgm:spPr>
      <dgm:t>
        <a:bodyPr/>
        <a:lstStyle/>
        <a:p>
          <a:r>
            <a:rPr lang="es-MX" sz="1900" dirty="0"/>
            <a:t>Defensa Pública</a:t>
          </a:r>
          <a:r>
            <a:rPr lang="es-MX" sz="2700" dirty="0"/>
            <a:t> </a:t>
          </a:r>
        </a:p>
      </dgm:t>
    </dgm:pt>
    <dgm:pt modelId="{1DB9839F-29FE-4425-986B-8659A106A935}" type="sibTrans" cxnId="{7C8C9679-C3A4-43AA-965E-CB5AAAA070E0}">
      <dgm:prSet/>
      <dgm:spPr/>
      <dgm:t>
        <a:bodyPr/>
        <a:lstStyle/>
        <a:p>
          <a:endParaRPr lang="es-MX"/>
        </a:p>
      </dgm:t>
    </dgm:pt>
    <dgm:pt modelId="{54921CD5-0855-4A26-A2DA-6BCC1A33996D}" type="parTrans" cxnId="{7C8C9679-C3A4-43AA-965E-CB5AAAA070E0}">
      <dgm:prSet/>
      <dgm:spPr>
        <a:solidFill>
          <a:srgbClr val="FCC43D"/>
        </a:solidFill>
      </dgm:spPr>
      <dgm:t>
        <a:bodyPr/>
        <a:lstStyle/>
        <a:p>
          <a:endParaRPr lang="es-MX"/>
        </a:p>
      </dgm:t>
    </dgm:pt>
    <dgm:pt modelId="{DD501B14-D84E-4D09-9754-6ABC38A97EB0}">
      <dgm:prSet phldrT="[Texto]" custT="1"/>
      <dgm:spPr>
        <a:solidFill>
          <a:srgbClr val="AF4746"/>
        </a:solidFill>
      </dgm:spPr>
      <dgm:t>
        <a:bodyPr/>
        <a:lstStyle/>
        <a:p>
          <a:r>
            <a:rPr lang="es-MX" sz="1900" dirty="0"/>
            <a:t>Juez de Ejecución adultos y Niñez</a:t>
          </a:r>
        </a:p>
      </dgm:t>
    </dgm:pt>
    <dgm:pt modelId="{1A4C6BA3-3173-4C14-B599-97FDBBC8A928}" type="sibTrans" cxnId="{6E5E8EF1-4353-4F8D-AF57-FE8FD63CB771}">
      <dgm:prSet/>
      <dgm:spPr/>
      <dgm:t>
        <a:bodyPr/>
        <a:lstStyle/>
        <a:p>
          <a:endParaRPr lang="es-MX"/>
        </a:p>
      </dgm:t>
    </dgm:pt>
    <dgm:pt modelId="{EF377A07-D7B9-4B4F-B3E4-E2A87B81751D}" type="parTrans" cxnId="{6E5E8EF1-4353-4F8D-AF57-FE8FD63CB771}">
      <dgm:prSet/>
      <dgm:spPr/>
      <dgm:t>
        <a:bodyPr/>
        <a:lstStyle/>
        <a:p>
          <a:endParaRPr lang="es-MX"/>
        </a:p>
      </dgm:t>
    </dgm:pt>
    <dgm:pt modelId="{34E2A4E4-6E32-4BCD-9601-F716C879123D}" type="pres">
      <dgm:prSet presAssocID="{EFAB7793-412F-461C-A8DA-8F39C09B44C9}" presName="Name0" presStyleCnt="0">
        <dgm:presLayoutVars>
          <dgm:chPref val="1"/>
          <dgm:dir/>
          <dgm:animOne val="branch"/>
          <dgm:animLvl val="lvl"/>
          <dgm:resizeHandles val="exact"/>
        </dgm:presLayoutVars>
      </dgm:prSet>
      <dgm:spPr/>
    </dgm:pt>
    <dgm:pt modelId="{6E69583D-1F32-4B73-A42A-15FD781B30D2}" type="pres">
      <dgm:prSet presAssocID="{C4D0A325-234F-4CA2-B82E-55F69FBE024B}" presName="root1" presStyleCnt="0"/>
      <dgm:spPr/>
    </dgm:pt>
    <dgm:pt modelId="{B9AC606A-0A17-450D-AD37-B2012AA318D6}" type="pres">
      <dgm:prSet presAssocID="{C4D0A325-234F-4CA2-B82E-55F69FBE024B}" presName="LevelOneTextNode" presStyleLbl="node0" presStyleIdx="0" presStyleCnt="1" custLinFactNeighborX="1084" custLinFactNeighborY="-206">
        <dgm:presLayoutVars>
          <dgm:chPref val="3"/>
        </dgm:presLayoutVars>
      </dgm:prSet>
      <dgm:spPr/>
    </dgm:pt>
    <dgm:pt modelId="{10D87FB5-E15C-4839-922E-2312E7FF2B00}" type="pres">
      <dgm:prSet presAssocID="{C4D0A325-234F-4CA2-B82E-55F69FBE024B}" presName="level2hierChild" presStyleCnt="0"/>
      <dgm:spPr/>
    </dgm:pt>
    <dgm:pt modelId="{79E1994E-7453-41A1-B52E-8F2D1F4F5CA7}" type="pres">
      <dgm:prSet presAssocID="{54921CD5-0855-4A26-A2DA-6BCC1A33996D}" presName="conn2-1" presStyleLbl="parChTrans1D2" presStyleIdx="0" presStyleCnt="3"/>
      <dgm:spPr/>
    </dgm:pt>
    <dgm:pt modelId="{AC7254A9-282D-4991-8353-3D929EC05823}" type="pres">
      <dgm:prSet presAssocID="{54921CD5-0855-4A26-A2DA-6BCC1A33996D}" presName="connTx" presStyleLbl="parChTrans1D2" presStyleIdx="0" presStyleCnt="3"/>
      <dgm:spPr/>
    </dgm:pt>
    <dgm:pt modelId="{D8914300-DFFB-4791-A849-4B30624BC832}" type="pres">
      <dgm:prSet presAssocID="{725B8A89-6BB2-4ABA-94E5-7791DABD0766}" presName="root2" presStyleCnt="0"/>
      <dgm:spPr/>
    </dgm:pt>
    <dgm:pt modelId="{7ACFCCB3-68CC-4E0F-A290-2C5BAD752241}" type="pres">
      <dgm:prSet presAssocID="{725B8A89-6BB2-4ABA-94E5-7791DABD0766}" presName="LevelTwoTextNode" presStyleLbl="node2" presStyleIdx="0" presStyleCnt="3" custLinFactNeighborX="-331" custLinFactNeighborY="5778">
        <dgm:presLayoutVars>
          <dgm:chPref val="3"/>
        </dgm:presLayoutVars>
      </dgm:prSet>
      <dgm:spPr/>
    </dgm:pt>
    <dgm:pt modelId="{5285A5E6-1885-4AA5-A0CC-FEAEB94EE258}" type="pres">
      <dgm:prSet presAssocID="{725B8A89-6BB2-4ABA-94E5-7791DABD0766}" presName="level3hierChild" presStyleCnt="0"/>
      <dgm:spPr/>
    </dgm:pt>
    <dgm:pt modelId="{78C97301-C0F7-4723-991D-A7DCC310CD31}" type="pres">
      <dgm:prSet presAssocID="{EF377A07-D7B9-4B4F-B3E4-E2A87B81751D}" presName="conn2-1" presStyleLbl="parChTrans1D2" presStyleIdx="1" presStyleCnt="3"/>
      <dgm:spPr/>
    </dgm:pt>
    <dgm:pt modelId="{C6A0320A-C25A-4F5A-B5B0-0C1DC5B86B77}" type="pres">
      <dgm:prSet presAssocID="{EF377A07-D7B9-4B4F-B3E4-E2A87B81751D}" presName="connTx" presStyleLbl="parChTrans1D2" presStyleIdx="1" presStyleCnt="3"/>
      <dgm:spPr/>
    </dgm:pt>
    <dgm:pt modelId="{566FB41A-6593-4B69-8CE5-7C0B377CAA51}" type="pres">
      <dgm:prSet presAssocID="{DD501B14-D84E-4D09-9754-6ABC38A97EB0}" presName="root2" presStyleCnt="0"/>
      <dgm:spPr/>
    </dgm:pt>
    <dgm:pt modelId="{7E7E80B3-7960-4E38-8348-5505C0904B0F}" type="pres">
      <dgm:prSet presAssocID="{DD501B14-D84E-4D09-9754-6ABC38A97EB0}" presName="LevelTwoTextNode" presStyleLbl="node2" presStyleIdx="1" presStyleCnt="3">
        <dgm:presLayoutVars>
          <dgm:chPref val="3"/>
        </dgm:presLayoutVars>
      </dgm:prSet>
      <dgm:spPr/>
    </dgm:pt>
    <dgm:pt modelId="{F5F26975-562B-4DE2-92E8-16AC1D4F03D2}" type="pres">
      <dgm:prSet presAssocID="{DD501B14-D84E-4D09-9754-6ABC38A97EB0}" presName="level3hierChild" presStyleCnt="0"/>
      <dgm:spPr/>
    </dgm:pt>
    <dgm:pt modelId="{30F94331-BABB-40C3-87F3-8BE68E4C32A5}" type="pres">
      <dgm:prSet presAssocID="{368C90F6-BF4E-43B5-B535-5C19B3D8B166}" presName="conn2-1" presStyleLbl="parChTrans1D2" presStyleIdx="2" presStyleCnt="3"/>
      <dgm:spPr/>
    </dgm:pt>
    <dgm:pt modelId="{16882DC5-DE97-4B86-AACF-38CBA5E4E7AF}" type="pres">
      <dgm:prSet presAssocID="{368C90F6-BF4E-43B5-B535-5C19B3D8B166}" presName="connTx" presStyleLbl="parChTrans1D2" presStyleIdx="2" presStyleCnt="3"/>
      <dgm:spPr/>
    </dgm:pt>
    <dgm:pt modelId="{2846093A-753A-47B1-9D7F-C2BCE92D0C30}" type="pres">
      <dgm:prSet presAssocID="{780AD5A1-D147-45B5-96B5-0F10D131803D}" presName="root2" presStyleCnt="0"/>
      <dgm:spPr/>
    </dgm:pt>
    <dgm:pt modelId="{5288772D-B5DB-4A5A-9597-CFF34D1DCDBE}" type="pres">
      <dgm:prSet presAssocID="{780AD5A1-D147-45B5-96B5-0F10D131803D}" presName="LevelTwoTextNode" presStyleLbl="node2" presStyleIdx="2" presStyleCnt="3">
        <dgm:presLayoutVars>
          <dgm:chPref val="3"/>
        </dgm:presLayoutVars>
      </dgm:prSet>
      <dgm:spPr/>
    </dgm:pt>
    <dgm:pt modelId="{F96D4EFB-AB37-47C5-A7FF-4154327C0406}" type="pres">
      <dgm:prSet presAssocID="{780AD5A1-D147-45B5-96B5-0F10D131803D}" presName="level3hierChild" presStyleCnt="0"/>
      <dgm:spPr/>
    </dgm:pt>
  </dgm:ptLst>
  <dgm:cxnLst>
    <dgm:cxn modelId="{C3CCCC09-8B04-4188-8100-A8AB8F502D6A}" type="presOf" srcId="{EFAB7793-412F-461C-A8DA-8F39C09B44C9}" destId="{34E2A4E4-6E32-4BCD-9601-F716C879123D}" srcOrd="0" destOrd="0" presId="urn:microsoft.com/office/officeart/2008/layout/HorizontalMultiLevelHierarchy"/>
    <dgm:cxn modelId="{92A53B0B-7ABD-4984-B59A-5E3FCD2F4E31}" srcId="{EFAB7793-412F-461C-A8DA-8F39C09B44C9}" destId="{C4D0A325-234F-4CA2-B82E-55F69FBE024B}" srcOrd="0" destOrd="0" parTransId="{3063CC59-EA6B-42CF-8730-98BED09ABC49}" sibTransId="{F3BFC740-0887-4888-AF76-4B913D7DFDAE}"/>
    <dgm:cxn modelId="{2EE8CB0F-6B0A-4485-975E-4FC351C62F9A}" type="presOf" srcId="{368C90F6-BF4E-43B5-B535-5C19B3D8B166}" destId="{30F94331-BABB-40C3-87F3-8BE68E4C32A5}" srcOrd="0" destOrd="0" presId="urn:microsoft.com/office/officeart/2008/layout/HorizontalMultiLevelHierarchy"/>
    <dgm:cxn modelId="{1B79AF36-3FC6-45EC-A84E-CB06C3787EAF}" srcId="{C4D0A325-234F-4CA2-B82E-55F69FBE024B}" destId="{780AD5A1-D147-45B5-96B5-0F10D131803D}" srcOrd="2" destOrd="0" parTransId="{368C90F6-BF4E-43B5-B535-5C19B3D8B166}" sibTransId="{78780628-0B2E-452C-911B-CB40B32656D8}"/>
    <dgm:cxn modelId="{41EC4B44-2EB7-4205-9FB2-6D47C323203A}" type="presOf" srcId="{54921CD5-0855-4A26-A2DA-6BCC1A33996D}" destId="{AC7254A9-282D-4991-8353-3D929EC05823}" srcOrd="1" destOrd="0" presId="urn:microsoft.com/office/officeart/2008/layout/HorizontalMultiLevelHierarchy"/>
    <dgm:cxn modelId="{397BD178-CDD0-434D-8076-74EC9261B2BE}" type="presOf" srcId="{725B8A89-6BB2-4ABA-94E5-7791DABD0766}" destId="{7ACFCCB3-68CC-4E0F-A290-2C5BAD752241}" srcOrd="0" destOrd="0" presId="urn:microsoft.com/office/officeart/2008/layout/HorizontalMultiLevelHierarchy"/>
    <dgm:cxn modelId="{7C8C9679-C3A4-43AA-965E-CB5AAAA070E0}" srcId="{C4D0A325-234F-4CA2-B82E-55F69FBE024B}" destId="{725B8A89-6BB2-4ABA-94E5-7791DABD0766}" srcOrd="0" destOrd="0" parTransId="{54921CD5-0855-4A26-A2DA-6BCC1A33996D}" sibTransId="{1DB9839F-29FE-4425-986B-8659A106A935}"/>
    <dgm:cxn modelId="{06A4FB80-3D20-4FDE-867D-2B2E03908902}" type="presOf" srcId="{EF377A07-D7B9-4B4F-B3E4-E2A87B81751D}" destId="{78C97301-C0F7-4723-991D-A7DCC310CD31}" srcOrd="0" destOrd="0" presId="urn:microsoft.com/office/officeart/2008/layout/HorizontalMultiLevelHierarchy"/>
    <dgm:cxn modelId="{EDFB7A88-240B-48F5-A64F-4AFB3E1782EE}" type="presOf" srcId="{DD501B14-D84E-4D09-9754-6ABC38A97EB0}" destId="{7E7E80B3-7960-4E38-8348-5505C0904B0F}" srcOrd="0" destOrd="0" presId="urn:microsoft.com/office/officeart/2008/layout/HorizontalMultiLevelHierarchy"/>
    <dgm:cxn modelId="{C4DBADD2-4990-49B9-94AC-692BA94B6E87}" type="presOf" srcId="{EF377A07-D7B9-4B4F-B3E4-E2A87B81751D}" destId="{C6A0320A-C25A-4F5A-B5B0-0C1DC5B86B77}" srcOrd="1" destOrd="0" presId="urn:microsoft.com/office/officeart/2008/layout/HorizontalMultiLevelHierarchy"/>
    <dgm:cxn modelId="{6CB18BDB-FEAA-47EA-8285-008EBA9CA7AC}" type="presOf" srcId="{54921CD5-0855-4A26-A2DA-6BCC1A33996D}" destId="{79E1994E-7453-41A1-B52E-8F2D1F4F5CA7}" srcOrd="0" destOrd="0" presId="urn:microsoft.com/office/officeart/2008/layout/HorizontalMultiLevelHierarchy"/>
    <dgm:cxn modelId="{229F77E1-0F0B-4DAE-B8CD-ED999EDC1FD8}" type="presOf" srcId="{C4D0A325-234F-4CA2-B82E-55F69FBE024B}" destId="{B9AC606A-0A17-450D-AD37-B2012AA318D6}" srcOrd="0" destOrd="0" presId="urn:microsoft.com/office/officeart/2008/layout/HorizontalMultiLevelHierarchy"/>
    <dgm:cxn modelId="{6E5E8EF1-4353-4F8D-AF57-FE8FD63CB771}" srcId="{C4D0A325-234F-4CA2-B82E-55F69FBE024B}" destId="{DD501B14-D84E-4D09-9754-6ABC38A97EB0}" srcOrd="1" destOrd="0" parTransId="{EF377A07-D7B9-4B4F-B3E4-E2A87B81751D}" sibTransId="{1A4C6BA3-3173-4C14-B599-97FDBBC8A928}"/>
    <dgm:cxn modelId="{18AD8BF5-D453-4A10-8452-C50F8BDA0B8D}" type="presOf" srcId="{368C90F6-BF4E-43B5-B535-5C19B3D8B166}" destId="{16882DC5-DE97-4B86-AACF-38CBA5E4E7AF}" srcOrd="1" destOrd="0" presId="urn:microsoft.com/office/officeart/2008/layout/HorizontalMultiLevelHierarchy"/>
    <dgm:cxn modelId="{6D6D78FF-A664-4A8B-8078-284E46824E08}" type="presOf" srcId="{780AD5A1-D147-45B5-96B5-0F10D131803D}" destId="{5288772D-B5DB-4A5A-9597-CFF34D1DCDBE}" srcOrd="0" destOrd="0" presId="urn:microsoft.com/office/officeart/2008/layout/HorizontalMultiLevelHierarchy"/>
    <dgm:cxn modelId="{2D63B813-880D-4918-B7D5-63D1C7CD5A4E}" type="presParOf" srcId="{34E2A4E4-6E32-4BCD-9601-F716C879123D}" destId="{6E69583D-1F32-4B73-A42A-15FD781B30D2}" srcOrd="0" destOrd="0" presId="urn:microsoft.com/office/officeart/2008/layout/HorizontalMultiLevelHierarchy"/>
    <dgm:cxn modelId="{BA6EDBA9-B4D9-433A-83A3-07AA148A2934}" type="presParOf" srcId="{6E69583D-1F32-4B73-A42A-15FD781B30D2}" destId="{B9AC606A-0A17-450D-AD37-B2012AA318D6}" srcOrd="0" destOrd="0" presId="urn:microsoft.com/office/officeart/2008/layout/HorizontalMultiLevelHierarchy"/>
    <dgm:cxn modelId="{444C07C3-CD5B-4857-85BE-ED42FCE6B6E0}" type="presParOf" srcId="{6E69583D-1F32-4B73-A42A-15FD781B30D2}" destId="{10D87FB5-E15C-4839-922E-2312E7FF2B00}" srcOrd="1" destOrd="0" presId="urn:microsoft.com/office/officeart/2008/layout/HorizontalMultiLevelHierarchy"/>
    <dgm:cxn modelId="{C1957BB5-8C9E-42D9-A808-F0CFEF17688C}" type="presParOf" srcId="{10D87FB5-E15C-4839-922E-2312E7FF2B00}" destId="{79E1994E-7453-41A1-B52E-8F2D1F4F5CA7}" srcOrd="0" destOrd="0" presId="urn:microsoft.com/office/officeart/2008/layout/HorizontalMultiLevelHierarchy"/>
    <dgm:cxn modelId="{460C59B9-324E-4DD1-8E5E-5457A8020BAD}" type="presParOf" srcId="{79E1994E-7453-41A1-B52E-8F2D1F4F5CA7}" destId="{AC7254A9-282D-4991-8353-3D929EC05823}" srcOrd="0" destOrd="0" presId="urn:microsoft.com/office/officeart/2008/layout/HorizontalMultiLevelHierarchy"/>
    <dgm:cxn modelId="{BD9C9AA9-C359-4865-AEFB-ABFB41EA8CAA}" type="presParOf" srcId="{10D87FB5-E15C-4839-922E-2312E7FF2B00}" destId="{D8914300-DFFB-4791-A849-4B30624BC832}" srcOrd="1" destOrd="0" presId="urn:microsoft.com/office/officeart/2008/layout/HorizontalMultiLevelHierarchy"/>
    <dgm:cxn modelId="{2C6878E6-5411-408E-B0E0-9220D0B7220D}" type="presParOf" srcId="{D8914300-DFFB-4791-A849-4B30624BC832}" destId="{7ACFCCB3-68CC-4E0F-A290-2C5BAD752241}" srcOrd="0" destOrd="0" presId="urn:microsoft.com/office/officeart/2008/layout/HorizontalMultiLevelHierarchy"/>
    <dgm:cxn modelId="{F0DB4634-3BF7-400A-8486-E03D5DC3F10C}" type="presParOf" srcId="{D8914300-DFFB-4791-A849-4B30624BC832}" destId="{5285A5E6-1885-4AA5-A0CC-FEAEB94EE258}" srcOrd="1" destOrd="0" presId="urn:microsoft.com/office/officeart/2008/layout/HorizontalMultiLevelHierarchy"/>
    <dgm:cxn modelId="{2107C243-0E77-4836-A2C2-11283B1864E2}" type="presParOf" srcId="{10D87FB5-E15C-4839-922E-2312E7FF2B00}" destId="{78C97301-C0F7-4723-991D-A7DCC310CD31}" srcOrd="2" destOrd="0" presId="urn:microsoft.com/office/officeart/2008/layout/HorizontalMultiLevelHierarchy"/>
    <dgm:cxn modelId="{BB7AB13C-CA92-4859-BAFC-548D9AFF1F05}" type="presParOf" srcId="{78C97301-C0F7-4723-991D-A7DCC310CD31}" destId="{C6A0320A-C25A-4F5A-B5B0-0C1DC5B86B77}" srcOrd="0" destOrd="0" presId="urn:microsoft.com/office/officeart/2008/layout/HorizontalMultiLevelHierarchy"/>
    <dgm:cxn modelId="{73242CF2-C56B-4491-AFB3-128A40319D35}" type="presParOf" srcId="{10D87FB5-E15C-4839-922E-2312E7FF2B00}" destId="{566FB41A-6593-4B69-8CE5-7C0B377CAA51}" srcOrd="3" destOrd="0" presId="urn:microsoft.com/office/officeart/2008/layout/HorizontalMultiLevelHierarchy"/>
    <dgm:cxn modelId="{83C6C03F-60DD-4278-A2D0-940889F6A8CD}" type="presParOf" srcId="{566FB41A-6593-4B69-8CE5-7C0B377CAA51}" destId="{7E7E80B3-7960-4E38-8348-5505C0904B0F}" srcOrd="0" destOrd="0" presId="urn:microsoft.com/office/officeart/2008/layout/HorizontalMultiLevelHierarchy"/>
    <dgm:cxn modelId="{67CC5AAE-3DD1-45A7-9778-ACE450A7E980}" type="presParOf" srcId="{566FB41A-6593-4B69-8CE5-7C0B377CAA51}" destId="{F5F26975-562B-4DE2-92E8-16AC1D4F03D2}" srcOrd="1" destOrd="0" presId="urn:microsoft.com/office/officeart/2008/layout/HorizontalMultiLevelHierarchy"/>
    <dgm:cxn modelId="{6A74F4D2-8CCF-497B-AF04-0242D9A5AE7C}" type="presParOf" srcId="{10D87FB5-E15C-4839-922E-2312E7FF2B00}" destId="{30F94331-BABB-40C3-87F3-8BE68E4C32A5}" srcOrd="4" destOrd="0" presId="urn:microsoft.com/office/officeart/2008/layout/HorizontalMultiLevelHierarchy"/>
    <dgm:cxn modelId="{2989E828-A014-48A5-8295-6418B4041F6F}" type="presParOf" srcId="{30F94331-BABB-40C3-87F3-8BE68E4C32A5}" destId="{16882DC5-DE97-4B86-AACF-38CBA5E4E7AF}" srcOrd="0" destOrd="0" presId="urn:microsoft.com/office/officeart/2008/layout/HorizontalMultiLevelHierarchy"/>
    <dgm:cxn modelId="{0A38120F-9948-46BF-BC6F-9641756C6C79}" type="presParOf" srcId="{10D87FB5-E15C-4839-922E-2312E7FF2B00}" destId="{2846093A-753A-47B1-9D7F-C2BCE92D0C30}" srcOrd="5" destOrd="0" presId="urn:microsoft.com/office/officeart/2008/layout/HorizontalMultiLevelHierarchy"/>
    <dgm:cxn modelId="{8E696C5F-0B33-4EA2-A903-E74BB46B7B24}" type="presParOf" srcId="{2846093A-753A-47B1-9D7F-C2BCE92D0C30}" destId="{5288772D-B5DB-4A5A-9597-CFF34D1DCDBE}" srcOrd="0" destOrd="0" presId="urn:microsoft.com/office/officeart/2008/layout/HorizontalMultiLevelHierarchy"/>
    <dgm:cxn modelId="{FFC0E9FB-9D1F-4447-834E-0073C1DB647B}" type="presParOf" srcId="{2846093A-753A-47B1-9D7F-C2BCE92D0C30}" destId="{F96D4EFB-AB37-47C5-A7FF-4154327C0406}"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6E29F3-C8F5-40BB-8E1C-459A09D1F261}"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s-MX"/>
        </a:p>
      </dgm:t>
    </dgm:pt>
    <dgm:pt modelId="{73B575ED-6E89-4861-8D1B-9C0248350A65}">
      <dgm:prSet phldrT="[Texto]" custT="1"/>
      <dgm:spPr>
        <a:solidFill>
          <a:srgbClr val="1C3B4B"/>
        </a:solidFill>
      </dgm:spPr>
      <dgm:t>
        <a:bodyPr/>
        <a:lstStyle/>
        <a:p>
          <a:r>
            <a:rPr lang="es-MX" sz="4000" dirty="0"/>
            <a:t>Organización civil</a:t>
          </a:r>
        </a:p>
      </dgm:t>
    </dgm:pt>
    <dgm:pt modelId="{ABD8DE34-5D53-4BC2-9DB1-FAF371238C01}" type="parTrans" cxnId="{DE5A14F7-27E0-4671-B621-1C0A89C460AB}">
      <dgm:prSet/>
      <dgm:spPr/>
      <dgm:t>
        <a:bodyPr/>
        <a:lstStyle/>
        <a:p>
          <a:endParaRPr lang="es-MX"/>
        </a:p>
      </dgm:t>
    </dgm:pt>
    <dgm:pt modelId="{60F97C55-BFFC-4E45-AEA9-748361380B7A}" type="sibTrans" cxnId="{DE5A14F7-27E0-4671-B621-1C0A89C460AB}">
      <dgm:prSet/>
      <dgm:spPr/>
      <dgm:t>
        <a:bodyPr/>
        <a:lstStyle/>
        <a:p>
          <a:endParaRPr lang="es-MX"/>
        </a:p>
      </dgm:t>
    </dgm:pt>
    <dgm:pt modelId="{6F688A22-778F-484A-A733-FE5E5542C4C9}">
      <dgm:prSet phldrT="[Texto]" custT="1"/>
      <dgm:spPr>
        <a:solidFill>
          <a:srgbClr val="49626F"/>
        </a:solidFill>
      </dgm:spPr>
      <dgm:t>
        <a:bodyPr/>
        <a:lstStyle/>
        <a:p>
          <a:r>
            <a:rPr lang="es-MX" sz="3200" dirty="0"/>
            <a:t>ASOPAZ</a:t>
          </a:r>
          <a:r>
            <a:rPr lang="es-MX" sz="5400" dirty="0"/>
            <a:t> </a:t>
          </a:r>
        </a:p>
      </dgm:t>
    </dgm:pt>
    <dgm:pt modelId="{C92B4218-29F3-4EC2-8C23-A60180AE59E4}" type="parTrans" cxnId="{44888859-4777-44A1-8303-FEFC79281808}">
      <dgm:prSet>
        <dgm:style>
          <a:lnRef idx="1">
            <a:schemeClr val="accent3"/>
          </a:lnRef>
          <a:fillRef idx="0">
            <a:schemeClr val="accent3"/>
          </a:fillRef>
          <a:effectRef idx="0">
            <a:schemeClr val="accent3"/>
          </a:effectRef>
          <a:fontRef idx="minor">
            <a:schemeClr val="tx1"/>
          </a:fontRef>
        </dgm:style>
      </dgm:prSet>
      <dgm:spPr/>
      <dgm:t>
        <a:bodyPr/>
        <a:lstStyle/>
        <a:p>
          <a:endParaRPr lang="es-MX"/>
        </a:p>
      </dgm:t>
    </dgm:pt>
    <dgm:pt modelId="{77140365-323A-40E2-8CAB-E0FE08583823}" type="sibTrans" cxnId="{44888859-4777-44A1-8303-FEFC79281808}">
      <dgm:prSet/>
      <dgm:spPr/>
      <dgm:t>
        <a:bodyPr/>
        <a:lstStyle/>
        <a:p>
          <a:endParaRPr lang="es-MX"/>
        </a:p>
      </dgm:t>
    </dgm:pt>
    <dgm:pt modelId="{BEEA7EAA-557C-4CC3-A141-E42D9BFFBE0F}" type="pres">
      <dgm:prSet presAssocID="{B06E29F3-C8F5-40BB-8E1C-459A09D1F261}" presName="Name0" presStyleCnt="0">
        <dgm:presLayoutVars>
          <dgm:chPref val="1"/>
          <dgm:dir/>
          <dgm:animOne val="branch"/>
          <dgm:animLvl val="lvl"/>
          <dgm:resizeHandles val="exact"/>
        </dgm:presLayoutVars>
      </dgm:prSet>
      <dgm:spPr/>
    </dgm:pt>
    <dgm:pt modelId="{4CA52560-1FBD-4281-939C-C0B02DB68ADD}" type="pres">
      <dgm:prSet presAssocID="{73B575ED-6E89-4861-8D1B-9C0248350A65}" presName="root1" presStyleCnt="0"/>
      <dgm:spPr/>
    </dgm:pt>
    <dgm:pt modelId="{E4636833-B7AF-42E0-8A6C-2D5E41A2306D}" type="pres">
      <dgm:prSet presAssocID="{73B575ED-6E89-4861-8D1B-9C0248350A65}" presName="LevelOneTextNode" presStyleLbl="node0" presStyleIdx="0" presStyleCnt="1" custScaleX="77784" custLinFactNeighborX="-12790" custLinFactNeighborY="-1909">
        <dgm:presLayoutVars>
          <dgm:chPref val="3"/>
        </dgm:presLayoutVars>
      </dgm:prSet>
      <dgm:spPr/>
    </dgm:pt>
    <dgm:pt modelId="{71418EA6-EEDD-4472-8D93-612A55F79E34}" type="pres">
      <dgm:prSet presAssocID="{73B575ED-6E89-4861-8D1B-9C0248350A65}" presName="level2hierChild" presStyleCnt="0"/>
      <dgm:spPr/>
    </dgm:pt>
    <dgm:pt modelId="{F4FB7762-D386-4570-9C30-449B0FBD2772}" type="pres">
      <dgm:prSet presAssocID="{C92B4218-29F3-4EC2-8C23-A60180AE59E4}" presName="conn2-1" presStyleLbl="parChTrans1D2" presStyleIdx="0" presStyleCnt="1"/>
      <dgm:spPr/>
    </dgm:pt>
    <dgm:pt modelId="{0A3BEDBA-9E80-4755-93BD-E04804BD6B17}" type="pres">
      <dgm:prSet presAssocID="{C92B4218-29F3-4EC2-8C23-A60180AE59E4}" presName="connTx" presStyleLbl="parChTrans1D2" presStyleIdx="0" presStyleCnt="1"/>
      <dgm:spPr/>
    </dgm:pt>
    <dgm:pt modelId="{25297953-B5A4-48E1-B3CC-E49609E36470}" type="pres">
      <dgm:prSet presAssocID="{6F688A22-778F-484A-A733-FE5E5542C4C9}" presName="root2" presStyleCnt="0"/>
      <dgm:spPr/>
    </dgm:pt>
    <dgm:pt modelId="{9436B56A-32AF-4400-978E-7398BE0A5BF2}" type="pres">
      <dgm:prSet presAssocID="{6F688A22-778F-484A-A733-FE5E5542C4C9}" presName="LevelTwoTextNode" presStyleLbl="node2" presStyleIdx="0" presStyleCnt="1" custScaleX="65504" custScaleY="71336" custLinFactNeighborY="3363">
        <dgm:presLayoutVars>
          <dgm:chPref val="3"/>
        </dgm:presLayoutVars>
      </dgm:prSet>
      <dgm:spPr/>
    </dgm:pt>
    <dgm:pt modelId="{00CC3B30-67B0-46E0-A887-EA6EF78D284D}" type="pres">
      <dgm:prSet presAssocID="{6F688A22-778F-484A-A733-FE5E5542C4C9}" presName="level3hierChild" presStyleCnt="0"/>
      <dgm:spPr/>
    </dgm:pt>
  </dgm:ptLst>
  <dgm:cxnLst>
    <dgm:cxn modelId="{4D51B849-CE1A-46BC-852F-59F68F8E3D1B}" type="presOf" srcId="{73B575ED-6E89-4861-8D1B-9C0248350A65}" destId="{E4636833-B7AF-42E0-8A6C-2D5E41A2306D}" srcOrd="0" destOrd="0" presId="urn:microsoft.com/office/officeart/2008/layout/HorizontalMultiLevelHierarchy"/>
    <dgm:cxn modelId="{6ACF656D-145D-47E9-B0C0-0DFD6BD30CE8}" type="presOf" srcId="{B06E29F3-C8F5-40BB-8E1C-459A09D1F261}" destId="{BEEA7EAA-557C-4CC3-A141-E42D9BFFBE0F}" srcOrd="0" destOrd="0" presId="urn:microsoft.com/office/officeart/2008/layout/HorizontalMultiLevelHierarchy"/>
    <dgm:cxn modelId="{847CB973-50BF-4BC8-AC5E-93A15A711C6F}" type="presOf" srcId="{C92B4218-29F3-4EC2-8C23-A60180AE59E4}" destId="{F4FB7762-D386-4570-9C30-449B0FBD2772}" srcOrd="0" destOrd="0" presId="urn:microsoft.com/office/officeart/2008/layout/HorizontalMultiLevelHierarchy"/>
    <dgm:cxn modelId="{44888859-4777-44A1-8303-FEFC79281808}" srcId="{73B575ED-6E89-4861-8D1B-9C0248350A65}" destId="{6F688A22-778F-484A-A733-FE5E5542C4C9}" srcOrd="0" destOrd="0" parTransId="{C92B4218-29F3-4EC2-8C23-A60180AE59E4}" sibTransId="{77140365-323A-40E2-8CAB-E0FE08583823}"/>
    <dgm:cxn modelId="{CD290A98-3A5D-4286-A634-06BC33C1CF3E}" type="presOf" srcId="{C92B4218-29F3-4EC2-8C23-A60180AE59E4}" destId="{0A3BEDBA-9E80-4755-93BD-E04804BD6B17}" srcOrd="1" destOrd="0" presId="urn:microsoft.com/office/officeart/2008/layout/HorizontalMultiLevelHierarchy"/>
    <dgm:cxn modelId="{32A924A1-6E2A-45F8-AB7A-9DCFC2096E89}" type="presOf" srcId="{6F688A22-778F-484A-A733-FE5E5542C4C9}" destId="{9436B56A-32AF-4400-978E-7398BE0A5BF2}" srcOrd="0" destOrd="0" presId="urn:microsoft.com/office/officeart/2008/layout/HorizontalMultiLevelHierarchy"/>
    <dgm:cxn modelId="{DE5A14F7-27E0-4671-B621-1C0A89C460AB}" srcId="{B06E29F3-C8F5-40BB-8E1C-459A09D1F261}" destId="{73B575ED-6E89-4861-8D1B-9C0248350A65}" srcOrd="0" destOrd="0" parTransId="{ABD8DE34-5D53-4BC2-9DB1-FAF371238C01}" sibTransId="{60F97C55-BFFC-4E45-AEA9-748361380B7A}"/>
    <dgm:cxn modelId="{51BB4A0A-EF12-4382-850F-A6E97055086E}" type="presParOf" srcId="{BEEA7EAA-557C-4CC3-A141-E42D9BFFBE0F}" destId="{4CA52560-1FBD-4281-939C-C0B02DB68ADD}" srcOrd="0" destOrd="0" presId="urn:microsoft.com/office/officeart/2008/layout/HorizontalMultiLevelHierarchy"/>
    <dgm:cxn modelId="{108011FB-8B65-43B7-9220-6571EC427259}" type="presParOf" srcId="{4CA52560-1FBD-4281-939C-C0B02DB68ADD}" destId="{E4636833-B7AF-42E0-8A6C-2D5E41A2306D}" srcOrd="0" destOrd="0" presId="urn:microsoft.com/office/officeart/2008/layout/HorizontalMultiLevelHierarchy"/>
    <dgm:cxn modelId="{B67AA77B-8889-45F3-9ECD-FB61FA6A189B}" type="presParOf" srcId="{4CA52560-1FBD-4281-939C-C0B02DB68ADD}" destId="{71418EA6-EEDD-4472-8D93-612A55F79E34}" srcOrd="1" destOrd="0" presId="urn:microsoft.com/office/officeart/2008/layout/HorizontalMultiLevelHierarchy"/>
    <dgm:cxn modelId="{3F83275E-27B9-48FA-9CCC-2B402261F2FF}" type="presParOf" srcId="{71418EA6-EEDD-4472-8D93-612A55F79E34}" destId="{F4FB7762-D386-4570-9C30-449B0FBD2772}" srcOrd="0" destOrd="0" presId="urn:microsoft.com/office/officeart/2008/layout/HorizontalMultiLevelHierarchy"/>
    <dgm:cxn modelId="{5F94A681-BFFC-4A00-9480-4787F35FDD46}" type="presParOf" srcId="{F4FB7762-D386-4570-9C30-449B0FBD2772}" destId="{0A3BEDBA-9E80-4755-93BD-E04804BD6B17}" srcOrd="0" destOrd="0" presId="urn:microsoft.com/office/officeart/2008/layout/HorizontalMultiLevelHierarchy"/>
    <dgm:cxn modelId="{A6D0B91B-D0F4-446E-BE1A-4989E61B7E90}" type="presParOf" srcId="{71418EA6-EEDD-4472-8D93-612A55F79E34}" destId="{25297953-B5A4-48E1-B3CC-E49609E36470}" srcOrd="1" destOrd="0" presId="urn:microsoft.com/office/officeart/2008/layout/HorizontalMultiLevelHierarchy"/>
    <dgm:cxn modelId="{DEE2CB57-3FD9-437A-8071-040F0BE3E552}" type="presParOf" srcId="{25297953-B5A4-48E1-B3CC-E49609E36470}" destId="{9436B56A-32AF-4400-978E-7398BE0A5BF2}" srcOrd="0" destOrd="0" presId="urn:microsoft.com/office/officeart/2008/layout/HorizontalMultiLevelHierarchy"/>
    <dgm:cxn modelId="{CEDC3FCB-BF0B-443A-A8D5-71E71FFCB8CE}" type="presParOf" srcId="{25297953-B5A4-48E1-B3CC-E49609E36470}" destId="{00CC3B30-67B0-46E0-A887-EA6EF78D284D}"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01FF92-7375-416D-BEDE-7E32B657C328}" type="doc">
      <dgm:prSet loTypeId="urn:microsoft.com/office/officeart/2008/layout/HorizontalMultiLevelHierarchy" loCatId="hierarchy" qsTypeId="urn:microsoft.com/office/officeart/2005/8/quickstyle/simple1" qsCatId="simple" csTypeId="urn:microsoft.com/office/officeart/2005/8/colors/colorful1" csCatId="colorful" phldr="1"/>
      <dgm:spPr/>
      <dgm:t>
        <a:bodyPr/>
        <a:lstStyle/>
        <a:p>
          <a:endParaRPr lang="es-MX"/>
        </a:p>
      </dgm:t>
    </dgm:pt>
    <dgm:pt modelId="{51B77A92-F07E-4FB5-9B89-2A283343544E}">
      <dgm:prSet phldrT="[Texto]"/>
      <dgm:spPr>
        <a:solidFill>
          <a:srgbClr val="9B0202"/>
        </a:solidFill>
      </dgm:spPr>
      <dgm:t>
        <a:bodyPr/>
        <a:lstStyle/>
        <a:p>
          <a:r>
            <a:rPr lang="es-MX" dirty="0"/>
            <a:t>Privados de la libertad</a:t>
          </a:r>
        </a:p>
      </dgm:t>
    </dgm:pt>
    <dgm:pt modelId="{7B39841C-204B-4BB7-B7CF-9B01EF0A7248}" type="parTrans" cxnId="{F203B64C-9082-43ED-A08B-F8254AD9070B}">
      <dgm:prSet/>
      <dgm:spPr/>
      <dgm:t>
        <a:bodyPr/>
        <a:lstStyle/>
        <a:p>
          <a:endParaRPr lang="es-MX"/>
        </a:p>
      </dgm:t>
    </dgm:pt>
    <dgm:pt modelId="{A795CF41-5E75-40CE-B536-195BAC632F23}" type="sibTrans" cxnId="{F203B64C-9082-43ED-A08B-F8254AD9070B}">
      <dgm:prSet/>
      <dgm:spPr/>
      <dgm:t>
        <a:bodyPr/>
        <a:lstStyle/>
        <a:p>
          <a:endParaRPr lang="es-MX"/>
        </a:p>
      </dgm:t>
    </dgm:pt>
    <dgm:pt modelId="{E1916AD6-A26D-4A08-B9D9-259756606577}">
      <dgm:prSet phldrT="[Texto]"/>
      <dgm:spPr>
        <a:solidFill>
          <a:srgbClr val="49626F"/>
        </a:solidFill>
      </dgm:spPr>
      <dgm:t>
        <a:bodyPr/>
        <a:lstStyle/>
        <a:p>
          <a:r>
            <a:rPr lang="es-MX" dirty="0"/>
            <a:t>Personas privadas de la libertad </a:t>
          </a:r>
        </a:p>
      </dgm:t>
    </dgm:pt>
    <dgm:pt modelId="{E3FCF6F0-3E51-4D6F-B984-7B9DF1DC48F9}" type="parTrans" cxnId="{C07591B9-C744-4534-9F05-36408ABAF903}">
      <dgm:prSet>
        <dgm:style>
          <a:lnRef idx="1">
            <a:schemeClr val="accent3"/>
          </a:lnRef>
          <a:fillRef idx="0">
            <a:schemeClr val="accent3"/>
          </a:fillRef>
          <a:effectRef idx="0">
            <a:schemeClr val="accent3"/>
          </a:effectRef>
          <a:fontRef idx="minor">
            <a:schemeClr val="tx1"/>
          </a:fontRef>
        </dgm:style>
      </dgm:prSet>
      <dgm:spPr/>
      <dgm:t>
        <a:bodyPr/>
        <a:lstStyle/>
        <a:p>
          <a:endParaRPr lang="es-MX"/>
        </a:p>
      </dgm:t>
    </dgm:pt>
    <dgm:pt modelId="{1F3C2263-9D0B-43A7-8A6B-481C8EFDCAA1}" type="sibTrans" cxnId="{C07591B9-C744-4534-9F05-36408ABAF903}">
      <dgm:prSet/>
      <dgm:spPr/>
      <dgm:t>
        <a:bodyPr/>
        <a:lstStyle/>
        <a:p>
          <a:endParaRPr lang="es-MX"/>
        </a:p>
      </dgm:t>
    </dgm:pt>
    <dgm:pt modelId="{CB734224-0FCD-42F4-A36D-C8026067B0C2}">
      <dgm:prSet phldrT="[Texto]"/>
      <dgm:spPr>
        <a:solidFill>
          <a:srgbClr val="49626F"/>
        </a:solidFill>
      </dgm:spPr>
      <dgm:t>
        <a:bodyPr/>
        <a:lstStyle/>
        <a:p>
          <a:r>
            <a:rPr lang="es-MX" dirty="0"/>
            <a:t>Familiares </a:t>
          </a:r>
        </a:p>
      </dgm:t>
    </dgm:pt>
    <dgm:pt modelId="{88E43261-ADCC-4B60-8162-263368B0C88A}" type="parTrans" cxnId="{4EF5177C-7A67-469D-951C-2AD89FE4751D}">
      <dgm:prSet>
        <dgm:style>
          <a:lnRef idx="1">
            <a:schemeClr val="accent3"/>
          </a:lnRef>
          <a:fillRef idx="0">
            <a:schemeClr val="accent3"/>
          </a:fillRef>
          <a:effectRef idx="0">
            <a:schemeClr val="accent3"/>
          </a:effectRef>
          <a:fontRef idx="minor">
            <a:schemeClr val="tx1"/>
          </a:fontRef>
        </dgm:style>
      </dgm:prSet>
      <dgm:spPr/>
      <dgm:t>
        <a:bodyPr/>
        <a:lstStyle/>
        <a:p>
          <a:endParaRPr lang="es-MX"/>
        </a:p>
      </dgm:t>
    </dgm:pt>
    <dgm:pt modelId="{670123E3-E3C7-4563-AE0A-2238AB56E4C6}" type="sibTrans" cxnId="{4EF5177C-7A67-469D-951C-2AD89FE4751D}">
      <dgm:prSet/>
      <dgm:spPr/>
      <dgm:t>
        <a:bodyPr/>
        <a:lstStyle/>
        <a:p>
          <a:endParaRPr lang="es-MX"/>
        </a:p>
      </dgm:t>
    </dgm:pt>
    <dgm:pt modelId="{5C33583B-BFA1-40A7-BF4F-E0693DA7A781}" type="pres">
      <dgm:prSet presAssocID="{F201FF92-7375-416D-BEDE-7E32B657C328}" presName="Name0" presStyleCnt="0">
        <dgm:presLayoutVars>
          <dgm:chPref val="1"/>
          <dgm:dir/>
          <dgm:animOne val="branch"/>
          <dgm:animLvl val="lvl"/>
          <dgm:resizeHandles val="exact"/>
        </dgm:presLayoutVars>
      </dgm:prSet>
      <dgm:spPr/>
    </dgm:pt>
    <dgm:pt modelId="{A6F90A89-F5D9-4966-AE97-4FDA8F690FE9}" type="pres">
      <dgm:prSet presAssocID="{51B77A92-F07E-4FB5-9B89-2A283343544E}" presName="root1" presStyleCnt="0"/>
      <dgm:spPr/>
    </dgm:pt>
    <dgm:pt modelId="{DC36276D-45A5-4461-AEF1-C7D1E6BAFDBF}" type="pres">
      <dgm:prSet presAssocID="{51B77A92-F07E-4FB5-9B89-2A283343544E}" presName="LevelOneTextNode" presStyleLbl="node0" presStyleIdx="0" presStyleCnt="1" custScaleX="80084" custLinFactNeighborX="871">
        <dgm:presLayoutVars>
          <dgm:chPref val="3"/>
        </dgm:presLayoutVars>
      </dgm:prSet>
      <dgm:spPr/>
    </dgm:pt>
    <dgm:pt modelId="{7F70FB6C-C37A-4077-8C30-DB67D271365E}" type="pres">
      <dgm:prSet presAssocID="{51B77A92-F07E-4FB5-9B89-2A283343544E}" presName="level2hierChild" presStyleCnt="0"/>
      <dgm:spPr/>
    </dgm:pt>
    <dgm:pt modelId="{42E0BE8D-7392-4EBE-8416-8011D54590B4}" type="pres">
      <dgm:prSet presAssocID="{E3FCF6F0-3E51-4D6F-B984-7B9DF1DC48F9}" presName="conn2-1" presStyleLbl="parChTrans1D2" presStyleIdx="0" presStyleCnt="2"/>
      <dgm:spPr/>
    </dgm:pt>
    <dgm:pt modelId="{8C8562F3-5F2B-4149-AEF3-E06524C8A0C4}" type="pres">
      <dgm:prSet presAssocID="{E3FCF6F0-3E51-4D6F-B984-7B9DF1DC48F9}" presName="connTx" presStyleLbl="parChTrans1D2" presStyleIdx="0" presStyleCnt="2"/>
      <dgm:spPr/>
    </dgm:pt>
    <dgm:pt modelId="{2CF29BEB-2EA1-43BA-BF96-D818AC584012}" type="pres">
      <dgm:prSet presAssocID="{E1916AD6-A26D-4A08-B9D9-259756606577}" presName="root2" presStyleCnt="0"/>
      <dgm:spPr/>
    </dgm:pt>
    <dgm:pt modelId="{7102D1DA-2CAC-4B26-AE25-BDAC2F9434B8}" type="pres">
      <dgm:prSet presAssocID="{E1916AD6-A26D-4A08-B9D9-259756606577}" presName="LevelTwoTextNode" presStyleLbl="node2" presStyleIdx="0" presStyleCnt="2">
        <dgm:presLayoutVars>
          <dgm:chPref val="3"/>
        </dgm:presLayoutVars>
      </dgm:prSet>
      <dgm:spPr/>
    </dgm:pt>
    <dgm:pt modelId="{F6D83516-80DC-454C-8844-8ED1AAA329D1}" type="pres">
      <dgm:prSet presAssocID="{E1916AD6-A26D-4A08-B9D9-259756606577}" presName="level3hierChild" presStyleCnt="0"/>
      <dgm:spPr/>
    </dgm:pt>
    <dgm:pt modelId="{B4230161-CCD3-43C8-84BC-0E2A0024695D}" type="pres">
      <dgm:prSet presAssocID="{88E43261-ADCC-4B60-8162-263368B0C88A}" presName="conn2-1" presStyleLbl="parChTrans1D2" presStyleIdx="1" presStyleCnt="2"/>
      <dgm:spPr/>
    </dgm:pt>
    <dgm:pt modelId="{353A1A05-DE28-4D59-B0BE-593341DD4BBF}" type="pres">
      <dgm:prSet presAssocID="{88E43261-ADCC-4B60-8162-263368B0C88A}" presName="connTx" presStyleLbl="parChTrans1D2" presStyleIdx="1" presStyleCnt="2"/>
      <dgm:spPr/>
    </dgm:pt>
    <dgm:pt modelId="{D9E1536F-0094-4E00-A2E3-AC53DC3C187E}" type="pres">
      <dgm:prSet presAssocID="{CB734224-0FCD-42F4-A36D-C8026067B0C2}" presName="root2" presStyleCnt="0"/>
      <dgm:spPr/>
    </dgm:pt>
    <dgm:pt modelId="{F19D4AAD-E26D-4D8F-BAF7-DF25A648B1C8}" type="pres">
      <dgm:prSet presAssocID="{CB734224-0FCD-42F4-A36D-C8026067B0C2}" presName="LevelTwoTextNode" presStyleLbl="node2" presStyleIdx="1" presStyleCnt="2">
        <dgm:presLayoutVars>
          <dgm:chPref val="3"/>
        </dgm:presLayoutVars>
      </dgm:prSet>
      <dgm:spPr/>
    </dgm:pt>
    <dgm:pt modelId="{623316FC-D982-4C25-83B8-2A8E8DE61C09}" type="pres">
      <dgm:prSet presAssocID="{CB734224-0FCD-42F4-A36D-C8026067B0C2}" presName="level3hierChild" presStyleCnt="0"/>
      <dgm:spPr/>
    </dgm:pt>
  </dgm:ptLst>
  <dgm:cxnLst>
    <dgm:cxn modelId="{29106F17-07ED-4C47-AA60-14DA5DEDD050}" type="presOf" srcId="{E1916AD6-A26D-4A08-B9D9-259756606577}" destId="{7102D1DA-2CAC-4B26-AE25-BDAC2F9434B8}" srcOrd="0" destOrd="0" presId="urn:microsoft.com/office/officeart/2008/layout/HorizontalMultiLevelHierarchy"/>
    <dgm:cxn modelId="{3FE82A6B-9E64-4615-BBF5-4CCE44BE20A6}" type="presOf" srcId="{F201FF92-7375-416D-BEDE-7E32B657C328}" destId="{5C33583B-BFA1-40A7-BF4F-E0693DA7A781}" srcOrd="0" destOrd="0" presId="urn:microsoft.com/office/officeart/2008/layout/HorizontalMultiLevelHierarchy"/>
    <dgm:cxn modelId="{F203B64C-9082-43ED-A08B-F8254AD9070B}" srcId="{F201FF92-7375-416D-BEDE-7E32B657C328}" destId="{51B77A92-F07E-4FB5-9B89-2A283343544E}" srcOrd="0" destOrd="0" parTransId="{7B39841C-204B-4BB7-B7CF-9B01EF0A7248}" sibTransId="{A795CF41-5E75-40CE-B536-195BAC632F23}"/>
    <dgm:cxn modelId="{4EF5177C-7A67-469D-951C-2AD89FE4751D}" srcId="{51B77A92-F07E-4FB5-9B89-2A283343544E}" destId="{CB734224-0FCD-42F4-A36D-C8026067B0C2}" srcOrd="1" destOrd="0" parTransId="{88E43261-ADCC-4B60-8162-263368B0C88A}" sibTransId="{670123E3-E3C7-4563-AE0A-2238AB56E4C6}"/>
    <dgm:cxn modelId="{447F9C83-422F-4FB9-9CC2-EB5136A4B634}" type="presOf" srcId="{E3FCF6F0-3E51-4D6F-B984-7B9DF1DC48F9}" destId="{42E0BE8D-7392-4EBE-8416-8011D54590B4}" srcOrd="0" destOrd="0" presId="urn:microsoft.com/office/officeart/2008/layout/HorizontalMultiLevelHierarchy"/>
    <dgm:cxn modelId="{383BF785-3F57-4F23-B005-D7221A42EE42}" type="presOf" srcId="{E3FCF6F0-3E51-4D6F-B984-7B9DF1DC48F9}" destId="{8C8562F3-5F2B-4149-AEF3-E06524C8A0C4}" srcOrd="1" destOrd="0" presId="urn:microsoft.com/office/officeart/2008/layout/HorizontalMultiLevelHierarchy"/>
    <dgm:cxn modelId="{1FE69D8A-AD9A-4202-B917-BB6C509C859B}" type="presOf" srcId="{CB734224-0FCD-42F4-A36D-C8026067B0C2}" destId="{F19D4AAD-E26D-4D8F-BAF7-DF25A648B1C8}" srcOrd="0" destOrd="0" presId="urn:microsoft.com/office/officeart/2008/layout/HorizontalMultiLevelHierarchy"/>
    <dgm:cxn modelId="{36D8F292-0557-44F6-B3C5-EB2325C56154}" type="presOf" srcId="{88E43261-ADCC-4B60-8162-263368B0C88A}" destId="{B4230161-CCD3-43C8-84BC-0E2A0024695D}" srcOrd="0" destOrd="0" presId="urn:microsoft.com/office/officeart/2008/layout/HorizontalMultiLevelHierarchy"/>
    <dgm:cxn modelId="{EB252B9A-D2D8-4A98-8B7C-7EBF57F59124}" type="presOf" srcId="{51B77A92-F07E-4FB5-9B89-2A283343544E}" destId="{DC36276D-45A5-4461-AEF1-C7D1E6BAFDBF}" srcOrd="0" destOrd="0" presId="urn:microsoft.com/office/officeart/2008/layout/HorizontalMultiLevelHierarchy"/>
    <dgm:cxn modelId="{C07591B9-C744-4534-9F05-36408ABAF903}" srcId="{51B77A92-F07E-4FB5-9B89-2A283343544E}" destId="{E1916AD6-A26D-4A08-B9D9-259756606577}" srcOrd="0" destOrd="0" parTransId="{E3FCF6F0-3E51-4D6F-B984-7B9DF1DC48F9}" sibTransId="{1F3C2263-9D0B-43A7-8A6B-481C8EFDCAA1}"/>
    <dgm:cxn modelId="{03C780C9-207C-46F4-A7F4-D371DCFC8BAA}" type="presOf" srcId="{88E43261-ADCC-4B60-8162-263368B0C88A}" destId="{353A1A05-DE28-4D59-B0BE-593341DD4BBF}" srcOrd="1" destOrd="0" presId="urn:microsoft.com/office/officeart/2008/layout/HorizontalMultiLevelHierarchy"/>
    <dgm:cxn modelId="{C5D77C16-C846-44C5-81C3-4A8374C7CB7C}" type="presParOf" srcId="{5C33583B-BFA1-40A7-BF4F-E0693DA7A781}" destId="{A6F90A89-F5D9-4966-AE97-4FDA8F690FE9}" srcOrd="0" destOrd="0" presId="urn:microsoft.com/office/officeart/2008/layout/HorizontalMultiLevelHierarchy"/>
    <dgm:cxn modelId="{C3819C55-1202-4A44-81A5-80A65E3281C1}" type="presParOf" srcId="{A6F90A89-F5D9-4966-AE97-4FDA8F690FE9}" destId="{DC36276D-45A5-4461-AEF1-C7D1E6BAFDBF}" srcOrd="0" destOrd="0" presId="urn:microsoft.com/office/officeart/2008/layout/HorizontalMultiLevelHierarchy"/>
    <dgm:cxn modelId="{5CB09BB4-CF17-4F47-854D-9CC286403C36}" type="presParOf" srcId="{A6F90A89-F5D9-4966-AE97-4FDA8F690FE9}" destId="{7F70FB6C-C37A-4077-8C30-DB67D271365E}" srcOrd="1" destOrd="0" presId="urn:microsoft.com/office/officeart/2008/layout/HorizontalMultiLevelHierarchy"/>
    <dgm:cxn modelId="{9933A1ED-C018-4B91-B80B-1C6FF9A4DA78}" type="presParOf" srcId="{7F70FB6C-C37A-4077-8C30-DB67D271365E}" destId="{42E0BE8D-7392-4EBE-8416-8011D54590B4}" srcOrd="0" destOrd="0" presId="urn:microsoft.com/office/officeart/2008/layout/HorizontalMultiLevelHierarchy"/>
    <dgm:cxn modelId="{5E18C225-DFA5-4B5E-AD24-19B50B35D1B4}" type="presParOf" srcId="{42E0BE8D-7392-4EBE-8416-8011D54590B4}" destId="{8C8562F3-5F2B-4149-AEF3-E06524C8A0C4}" srcOrd="0" destOrd="0" presId="urn:microsoft.com/office/officeart/2008/layout/HorizontalMultiLevelHierarchy"/>
    <dgm:cxn modelId="{D2CBB865-C2AA-4286-B72B-C59858DE5304}" type="presParOf" srcId="{7F70FB6C-C37A-4077-8C30-DB67D271365E}" destId="{2CF29BEB-2EA1-43BA-BF96-D818AC584012}" srcOrd="1" destOrd="0" presId="urn:microsoft.com/office/officeart/2008/layout/HorizontalMultiLevelHierarchy"/>
    <dgm:cxn modelId="{1AED3ED7-E611-4529-8D76-D8C0D0F11890}" type="presParOf" srcId="{2CF29BEB-2EA1-43BA-BF96-D818AC584012}" destId="{7102D1DA-2CAC-4B26-AE25-BDAC2F9434B8}" srcOrd="0" destOrd="0" presId="urn:microsoft.com/office/officeart/2008/layout/HorizontalMultiLevelHierarchy"/>
    <dgm:cxn modelId="{E4C2A2D3-2EC1-4B50-BCF3-E9237B791109}" type="presParOf" srcId="{2CF29BEB-2EA1-43BA-BF96-D818AC584012}" destId="{F6D83516-80DC-454C-8844-8ED1AAA329D1}" srcOrd="1" destOrd="0" presId="urn:microsoft.com/office/officeart/2008/layout/HorizontalMultiLevelHierarchy"/>
    <dgm:cxn modelId="{1498FDF8-0C13-4656-9F53-16048944818F}" type="presParOf" srcId="{7F70FB6C-C37A-4077-8C30-DB67D271365E}" destId="{B4230161-CCD3-43C8-84BC-0E2A0024695D}" srcOrd="2" destOrd="0" presId="urn:microsoft.com/office/officeart/2008/layout/HorizontalMultiLevelHierarchy"/>
    <dgm:cxn modelId="{CA84D713-2C37-4931-92AA-EC693DD598F1}" type="presParOf" srcId="{B4230161-CCD3-43C8-84BC-0E2A0024695D}" destId="{353A1A05-DE28-4D59-B0BE-593341DD4BBF}" srcOrd="0" destOrd="0" presId="urn:microsoft.com/office/officeart/2008/layout/HorizontalMultiLevelHierarchy"/>
    <dgm:cxn modelId="{DB8EFD6A-4949-43D2-B812-A7A0F6669A5F}" type="presParOf" srcId="{7F70FB6C-C37A-4077-8C30-DB67D271365E}" destId="{D9E1536F-0094-4E00-A2E3-AC53DC3C187E}" srcOrd="3" destOrd="0" presId="urn:microsoft.com/office/officeart/2008/layout/HorizontalMultiLevelHierarchy"/>
    <dgm:cxn modelId="{D5022E96-587A-477B-8C19-275FF1578114}" type="presParOf" srcId="{D9E1536F-0094-4E00-A2E3-AC53DC3C187E}" destId="{F19D4AAD-E26D-4D8F-BAF7-DF25A648B1C8}" srcOrd="0" destOrd="0" presId="urn:microsoft.com/office/officeart/2008/layout/HorizontalMultiLevelHierarchy"/>
    <dgm:cxn modelId="{13D17509-3F78-4FDC-B4B2-CF22468577B3}" type="presParOf" srcId="{D9E1536F-0094-4E00-A2E3-AC53DC3C187E}" destId="{623316FC-D982-4C25-83B8-2A8E8DE61C09}" srcOrd="1" destOrd="0" presId="urn:microsoft.com/office/officeart/2008/layout/HorizontalMultiLevelHierarchy"/>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E8D646-7549-4261-85AC-DE2EE867C346}"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s-MX"/>
        </a:p>
      </dgm:t>
    </dgm:pt>
    <dgm:pt modelId="{E120A012-0656-4B57-907A-5F5786C29DF7}">
      <dgm:prSet custT="1"/>
      <dgm:spPr>
        <a:solidFill>
          <a:srgbClr val="9B0202"/>
        </a:solidFill>
      </dgm:spPr>
      <dgm:t>
        <a:bodyPr/>
        <a:lstStyle/>
        <a:p>
          <a:pPr>
            <a:buFont typeface="+mj-lt"/>
            <a:buAutoNum type="arabicPeriod"/>
          </a:pPr>
          <a:r>
            <a:rPr lang="es-HN" sz="1800" u="none" dirty="0"/>
            <a:t>Privados de libertad que cuentan con la representación de la defensa pública</a:t>
          </a:r>
          <a:endParaRPr lang="es-MX" sz="1800" u="none" dirty="0"/>
        </a:p>
      </dgm:t>
    </dgm:pt>
    <dgm:pt modelId="{5D6131F8-9ED8-4E84-86AF-1F77F764BF76}" type="parTrans" cxnId="{A0EB6EB2-8A11-478E-9763-A369CDD24B61}">
      <dgm:prSet/>
      <dgm:spPr/>
      <dgm:t>
        <a:bodyPr/>
        <a:lstStyle/>
        <a:p>
          <a:endParaRPr lang="es-MX"/>
        </a:p>
      </dgm:t>
    </dgm:pt>
    <dgm:pt modelId="{288A2A53-5BED-4871-B2B0-B918CF3AE7FD}" type="sibTrans" cxnId="{A0EB6EB2-8A11-478E-9763-A369CDD24B61}">
      <dgm:prSet/>
      <dgm:spPr/>
      <dgm:t>
        <a:bodyPr/>
        <a:lstStyle/>
        <a:p>
          <a:endParaRPr lang="es-MX"/>
        </a:p>
      </dgm:t>
    </dgm:pt>
    <dgm:pt modelId="{9196D2F7-D8D8-4A3B-A290-884B05BF3803}">
      <dgm:prSet custT="1"/>
      <dgm:spPr>
        <a:solidFill>
          <a:srgbClr val="AF4746"/>
        </a:solidFill>
      </dgm:spPr>
      <dgm:t>
        <a:bodyPr/>
        <a:lstStyle/>
        <a:p>
          <a:pPr>
            <a:buFont typeface="+mj-lt"/>
            <a:buAutoNum type="arabicPeriod"/>
          </a:pPr>
          <a:r>
            <a:rPr lang="es-HN" sz="1800" u="none" dirty="0"/>
            <a:t>Privados de libertad con sentencia firme y con medida cautelar de prisión preventiva.</a:t>
          </a:r>
          <a:endParaRPr lang="es-MX" sz="1800" u="none" dirty="0"/>
        </a:p>
      </dgm:t>
    </dgm:pt>
    <dgm:pt modelId="{F48DC8CA-80A0-48B1-AF81-71668931CD65}" type="parTrans" cxnId="{AA6983B1-21B7-4BC1-AE05-DAE6FD6796E0}">
      <dgm:prSet/>
      <dgm:spPr/>
      <dgm:t>
        <a:bodyPr/>
        <a:lstStyle/>
        <a:p>
          <a:endParaRPr lang="es-MX"/>
        </a:p>
      </dgm:t>
    </dgm:pt>
    <dgm:pt modelId="{B20C607D-73A5-4D53-BD6D-41FA892B1F16}" type="sibTrans" cxnId="{AA6983B1-21B7-4BC1-AE05-DAE6FD6796E0}">
      <dgm:prSet/>
      <dgm:spPr/>
      <dgm:t>
        <a:bodyPr/>
        <a:lstStyle/>
        <a:p>
          <a:endParaRPr lang="es-MX"/>
        </a:p>
      </dgm:t>
    </dgm:pt>
    <dgm:pt modelId="{E6509E32-A865-4389-8975-F38B911FB4A8}">
      <dgm:prSet custT="1"/>
      <dgm:spPr>
        <a:solidFill>
          <a:srgbClr val="1C3B4B"/>
        </a:solidFill>
      </dgm:spPr>
      <dgm:t>
        <a:bodyPr/>
        <a:lstStyle/>
        <a:p>
          <a:pPr>
            <a:buFont typeface="+mj-lt"/>
            <a:buAutoNum type="arabicPeriod"/>
          </a:pPr>
          <a:r>
            <a:rPr lang="es-HN" sz="1800" u="none" dirty="0"/>
            <a:t>Privados de libertad con enfermedades terminales o condición médica que requiere tratamiento continuo. </a:t>
          </a:r>
          <a:endParaRPr lang="es-MX" sz="1800" u="none" dirty="0"/>
        </a:p>
      </dgm:t>
    </dgm:pt>
    <dgm:pt modelId="{1321F98D-AE88-430F-BB1E-AC66ECA5EFDA}" type="parTrans" cxnId="{3A5D06F9-2ECD-4EC5-B6F6-E9CD560F937A}">
      <dgm:prSet/>
      <dgm:spPr/>
      <dgm:t>
        <a:bodyPr/>
        <a:lstStyle/>
        <a:p>
          <a:endParaRPr lang="es-MX"/>
        </a:p>
      </dgm:t>
    </dgm:pt>
    <dgm:pt modelId="{F81BB0A0-EC04-4DF1-A0D4-08534758706C}" type="sibTrans" cxnId="{3A5D06F9-2ECD-4EC5-B6F6-E9CD560F937A}">
      <dgm:prSet/>
      <dgm:spPr/>
      <dgm:t>
        <a:bodyPr/>
        <a:lstStyle/>
        <a:p>
          <a:endParaRPr lang="es-MX"/>
        </a:p>
      </dgm:t>
    </dgm:pt>
    <dgm:pt modelId="{35700F92-BC4D-44BB-9F65-A5D7D6955CBD}">
      <dgm:prSet custT="1"/>
      <dgm:spPr>
        <a:solidFill>
          <a:srgbClr val="49626F"/>
        </a:solidFill>
      </dgm:spPr>
      <dgm:t>
        <a:bodyPr/>
        <a:lstStyle/>
        <a:p>
          <a:pPr>
            <a:buFont typeface="+mj-lt"/>
            <a:buAutoNum type="arabicPeriod"/>
          </a:pPr>
          <a:r>
            <a:rPr lang="es-MX" sz="1800" u="none" dirty="0"/>
            <a:t>Centros penitenciarios: Tolva, Marco Aurelio Soto,  Siria, PNAFAS.  </a:t>
          </a:r>
        </a:p>
      </dgm:t>
    </dgm:pt>
    <dgm:pt modelId="{31DDB6B6-F47F-41F6-A550-A037A9388A5F}" type="parTrans" cxnId="{F6BC6233-85D2-45DD-877B-C0DE44613206}">
      <dgm:prSet/>
      <dgm:spPr/>
      <dgm:t>
        <a:bodyPr/>
        <a:lstStyle/>
        <a:p>
          <a:endParaRPr lang="es-HN"/>
        </a:p>
      </dgm:t>
    </dgm:pt>
    <dgm:pt modelId="{AD1694B6-2116-4B3B-B41A-EB1BE47D62BB}" type="sibTrans" cxnId="{F6BC6233-85D2-45DD-877B-C0DE44613206}">
      <dgm:prSet/>
      <dgm:spPr/>
      <dgm:t>
        <a:bodyPr/>
        <a:lstStyle/>
        <a:p>
          <a:endParaRPr lang="es-HN"/>
        </a:p>
      </dgm:t>
    </dgm:pt>
    <dgm:pt modelId="{AB62F2A5-08C9-43AE-B255-FC9C7AFB0197}" type="pres">
      <dgm:prSet presAssocID="{62E8D646-7549-4261-85AC-DE2EE867C346}" presName="linear" presStyleCnt="0">
        <dgm:presLayoutVars>
          <dgm:dir/>
          <dgm:animLvl val="lvl"/>
          <dgm:resizeHandles val="exact"/>
        </dgm:presLayoutVars>
      </dgm:prSet>
      <dgm:spPr/>
    </dgm:pt>
    <dgm:pt modelId="{9D395C7E-79F4-4551-A378-AEAF1C9AA83D}" type="pres">
      <dgm:prSet presAssocID="{E120A012-0656-4B57-907A-5F5786C29DF7}" presName="parentLin" presStyleCnt="0"/>
      <dgm:spPr/>
    </dgm:pt>
    <dgm:pt modelId="{09CBA64C-B494-41C3-B502-68457B83A8DB}" type="pres">
      <dgm:prSet presAssocID="{E120A012-0656-4B57-907A-5F5786C29DF7}" presName="parentLeftMargin" presStyleLbl="node1" presStyleIdx="0" presStyleCnt="4"/>
      <dgm:spPr/>
    </dgm:pt>
    <dgm:pt modelId="{0F37610D-BDFA-4034-A4C9-C19ED8DFC676}" type="pres">
      <dgm:prSet presAssocID="{E120A012-0656-4B57-907A-5F5786C29DF7}" presName="parentText" presStyleLbl="node1" presStyleIdx="0" presStyleCnt="4" custScaleX="132279" custLinFactNeighborX="-18032" custLinFactNeighborY="17508">
        <dgm:presLayoutVars>
          <dgm:chMax val="0"/>
          <dgm:bulletEnabled val="1"/>
        </dgm:presLayoutVars>
      </dgm:prSet>
      <dgm:spPr/>
    </dgm:pt>
    <dgm:pt modelId="{BA475792-ACDA-4F78-B180-2C0509195E8B}" type="pres">
      <dgm:prSet presAssocID="{E120A012-0656-4B57-907A-5F5786C29DF7}" presName="negativeSpace" presStyleCnt="0"/>
      <dgm:spPr/>
    </dgm:pt>
    <dgm:pt modelId="{928D0569-6573-4CF1-9A92-82D7ACCD02E3}" type="pres">
      <dgm:prSet presAssocID="{E120A012-0656-4B57-907A-5F5786C29DF7}" presName="childText" presStyleLbl="conFgAcc1" presStyleIdx="0" presStyleCnt="4" custScaleY="111889" custLinFactNeighborX="9647" custLinFactNeighborY="54801">
        <dgm:presLayoutVars>
          <dgm:bulletEnabled val="1"/>
        </dgm:presLayoutVars>
      </dgm:prSet>
      <dgm:spPr>
        <a:ln>
          <a:solidFill>
            <a:srgbClr val="9B0202"/>
          </a:solidFill>
        </a:ln>
      </dgm:spPr>
    </dgm:pt>
    <dgm:pt modelId="{CC3C1E35-10C4-40EA-AC74-FF47C0D9AD48}" type="pres">
      <dgm:prSet presAssocID="{288A2A53-5BED-4871-B2B0-B918CF3AE7FD}" presName="spaceBetweenRectangles" presStyleCnt="0"/>
      <dgm:spPr/>
    </dgm:pt>
    <dgm:pt modelId="{63266905-AEAB-4F97-BF7A-4EA273783A65}" type="pres">
      <dgm:prSet presAssocID="{9196D2F7-D8D8-4A3B-A290-884B05BF3803}" presName="parentLin" presStyleCnt="0"/>
      <dgm:spPr/>
    </dgm:pt>
    <dgm:pt modelId="{724F46E0-EA8A-4013-A6F1-7266BFF23200}" type="pres">
      <dgm:prSet presAssocID="{9196D2F7-D8D8-4A3B-A290-884B05BF3803}" presName="parentLeftMargin" presStyleLbl="node1" presStyleIdx="0" presStyleCnt="4"/>
      <dgm:spPr/>
    </dgm:pt>
    <dgm:pt modelId="{9E3C045E-2070-4A75-AF84-4A107EDAA856}" type="pres">
      <dgm:prSet presAssocID="{9196D2F7-D8D8-4A3B-A290-884B05BF3803}" presName="parentText" presStyleLbl="node1" presStyleIdx="1" presStyleCnt="4" custScaleX="132338" custLinFactNeighborX="-10496" custLinFactNeighborY="1181">
        <dgm:presLayoutVars>
          <dgm:chMax val="0"/>
          <dgm:bulletEnabled val="1"/>
        </dgm:presLayoutVars>
      </dgm:prSet>
      <dgm:spPr/>
    </dgm:pt>
    <dgm:pt modelId="{2CC6B607-FE88-4FA0-8A5E-8D51ED5CB305}" type="pres">
      <dgm:prSet presAssocID="{9196D2F7-D8D8-4A3B-A290-884B05BF3803}" presName="negativeSpace" presStyleCnt="0"/>
      <dgm:spPr/>
    </dgm:pt>
    <dgm:pt modelId="{F4C85BD1-7175-4399-BE45-F3548EF6EF81}" type="pres">
      <dgm:prSet presAssocID="{9196D2F7-D8D8-4A3B-A290-884B05BF3803}" presName="childText" presStyleLbl="conFgAcc1" presStyleIdx="1" presStyleCnt="4" custScaleY="105809">
        <dgm:presLayoutVars>
          <dgm:bulletEnabled val="1"/>
        </dgm:presLayoutVars>
      </dgm:prSet>
      <dgm:spPr>
        <a:ln>
          <a:solidFill>
            <a:srgbClr val="AF4746"/>
          </a:solidFill>
        </a:ln>
      </dgm:spPr>
    </dgm:pt>
    <dgm:pt modelId="{E26CD373-4E19-4526-A8D4-D2A478176A9F}" type="pres">
      <dgm:prSet presAssocID="{B20C607D-73A5-4D53-BD6D-41FA892B1F16}" presName="spaceBetweenRectangles" presStyleCnt="0"/>
      <dgm:spPr/>
    </dgm:pt>
    <dgm:pt modelId="{EE8741A6-A507-4426-89F1-3444B85B3AB1}" type="pres">
      <dgm:prSet presAssocID="{E6509E32-A865-4389-8975-F38B911FB4A8}" presName="parentLin" presStyleCnt="0"/>
      <dgm:spPr/>
    </dgm:pt>
    <dgm:pt modelId="{DF4636C3-F813-488D-876F-9F23D7B65510}" type="pres">
      <dgm:prSet presAssocID="{E6509E32-A865-4389-8975-F38B911FB4A8}" presName="parentLeftMargin" presStyleLbl="node1" presStyleIdx="1" presStyleCnt="4"/>
      <dgm:spPr/>
    </dgm:pt>
    <dgm:pt modelId="{3597F7D2-A3CC-4C22-A507-5B79BE159886}" type="pres">
      <dgm:prSet presAssocID="{E6509E32-A865-4389-8975-F38B911FB4A8}" presName="parentText" presStyleLbl="node1" presStyleIdx="2" presStyleCnt="4" custScaleX="129682" custLinFactNeighborX="12112" custLinFactNeighborY="-3178">
        <dgm:presLayoutVars>
          <dgm:chMax val="0"/>
          <dgm:bulletEnabled val="1"/>
        </dgm:presLayoutVars>
      </dgm:prSet>
      <dgm:spPr/>
    </dgm:pt>
    <dgm:pt modelId="{F79F0F32-4003-4FE6-95DD-5E534EC9DB8F}" type="pres">
      <dgm:prSet presAssocID="{E6509E32-A865-4389-8975-F38B911FB4A8}" presName="negativeSpace" presStyleCnt="0"/>
      <dgm:spPr/>
    </dgm:pt>
    <dgm:pt modelId="{FD3250D3-BC93-4398-801F-628854FF5486}" type="pres">
      <dgm:prSet presAssocID="{E6509E32-A865-4389-8975-F38B911FB4A8}" presName="childText" presStyleLbl="conFgAcc1" presStyleIdx="2" presStyleCnt="4" custScaleY="80259">
        <dgm:presLayoutVars>
          <dgm:bulletEnabled val="1"/>
        </dgm:presLayoutVars>
      </dgm:prSet>
      <dgm:spPr>
        <a:ln>
          <a:solidFill>
            <a:srgbClr val="1C3B4B"/>
          </a:solidFill>
        </a:ln>
      </dgm:spPr>
    </dgm:pt>
    <dgm:pt modelId="{E4D81A6B-EC44-4134-B141-359C6DFEAC68}" type="pres">
      <dgm:prSet presAssocID="{F81BB0A0-EC04-4DF1-A0D4-08534758706C}" presName="spaceBetweenRectangles" presStyleCnt="0"/>
      <dgm:spPr/>
    </dgm:pt>
    <dgm:pt modelId="{CCD289DF-8511-4E23-88DD-55F490250003}" type="pres">
      <dgm:prSet presAssocID="{35700F92-BC4D-44BB-9F65-A5D7D6955CBD}" presName="parentLin" presStyleCnt="0"/>
      <dgm:spPr/>
    </dgm:pt>
    <dgm:pt modelId="{8AD41000-C7C0-47E5-A351-5C8AE11AC8C2}" type="pres">
      <dgm:prSet presAssocID="{35700F92-BC4D-44BB-9F65-A5D7D6955CBD}" presName="parentLeftMargin" presStyleLbl="node1" presStyleIdx="2" presStyleCnt="4"/>
      <dgm:spPr/>
    </dgm:pt>
    <dgm:pt modelId="{669246DB-36E6-45A0-A848-C92509E0D0D3}" type="pres">
      <dgm:prSet presAssocID="{35700F92-BC4D-44BB-9F65-A5D7D6955CBD}" presName="parentText" presStyleLbl="node1" presStyleIdx="3" presStyleCnt="4" custScaleX="129711" custScaleY="84696" custLinFactNeighborX="-1338" custLinFactNeighborY="7171">
        <dgm:presLayoutVars>
          <dgm:chMax val="0"/>
          <dgm:bulletEnabled val="1"/>
        </dgm:presLayoutVars>
      </dgm:prSet>
      <dgm:spPr/>
    </dgm:pt>
    <dgm:pt modelId="{E37B21C0-6BD7-483D-8DBF-57B25E4CB972}" type="pres">
      <dgm:prSet presAssocID="{35700F92-BC4D-44BB-9F65-A5D7D6955CBD}" presName="negativeSpace" presStyleCnt="0"/>
      <dgm:spPr/>
    </dgm:pt>
    <dgm:pt modelId="{95A3E0C3-E53E-4650-AEE4-363BCF2DE6D9}" type="pres">
      <dgm:prSet presAssocID="{35700F92-BC4D-44BB-9F65-A5D7D6955CBD}" presName="childText" presStyleLbl="conFgAcc1" presStyleIdx="3" presStyleCnt="4" custScaleY="58925">
        <dgm:presLayoutVars>
          <dgm:bulletEnabled val="1"/>
        </dgm:presLayoutVars>
      </dgm:prSet>
      <dgm:spPr>
        <a:ln>
          <a:solidFill>
            <a:srgbClr val="49626F"/>
          </a:solidFill>
        </a:ln>
      </dgm:spPr>
    </dgm:pt>
  </dgm:ptLst>
  <dgm:cxnLst>
    <dgm:cxn modelId="{FF8BFC0B-ACB6-4C27-BD16-2E6E8A8092EF}" type="presOf" srcId="{E6509E32-A865-4389-8975-F38B911FB4A8}" destId="{DF4636C3-F813-488D-876F-9F23D7B65510}" srcOrd="0" destOrd="0" presId="urn:microsoft.com/office/officeart/2005/8/layout/list1"/>
    <dgm:cxn modelId="{F6BC6233-85D2-45DD-877B-C0DE44613206}" srcId="{62E8D646-7549-4261-85AC-DE2EE867C346}" destId="{35700F92-BC4D-44BB-9F65-A5D7D6955CBD}" srcOrd="3" destOrd="0" parTransId="{31DDB6B6-F47F-41F6-A550-A037A9388A5F}" sibTransId="{AD1694B6-2116-4B3B-B41A-EB1BE47D62BB}"/>
    <dgm:cxn modelId="{45533386-CE0C-43C7-B2D0-23AF8D746473}" type="presOf" srcId="{9196D2F7-D8D8-4A3B-A290-884B05BF3803}" destId="{9E3C045E-2070-4A75-AF84-4A107EDAA856}" srcOrd="1" destOrd="0" presId="urn:microsoft.com/office/officeart/2005/8/layout/list1"/>
    <dgm:cxn modelId="{BC258788-BBC2-4081-BCF7-6B5654EC5D89}" type="presOf" srcId="{9196D2F7-D8D8-4A3B-A290-884B05BF3803}" destId="{724F46E0-EA8A-4013-A6F1-7266BFF23200}" srcOrd="0" destOrd="0" presId="urn:microsoft.com/office/officeart/2005/8/layout/list1"/>
    <dgm:cxn modelId="{089EFC94-A922-442B-930F-E58B09C8AEBD}" type="presOf" srcId="{E120A012-0656-4B57-907A-5F5786C29DF7}" destId="{0F37610D-BDFA-4034-A4C9-C19ED8DFC676}" srcOrd="1" destOrd="0" presId="urn:microsoft.com/office/officeart/2005/8/layout/list1"/>
    <dgm:cxn modelId="{AA6983B1-21B7-4BC1-AE05-DAE6FD6796E0}" srcId="{62E8D646-7549-4261-85AC-DE2EE867C346}" destId="{9196D2F7-D8D8-4A3B-A290-884B05BF3803}" srcOrd="1" destOrd="0" parTransId="{F48DC8CA-80A0-48B1-AF81-71668931CD65}" sibTransId="{B20C607D-73A5-4D53-BD6D-41FA892B1F16}"/>
    <dgm:cxn modelId="{A0EB6EB2-8A11-478E-9763-A369CDD24B61}" srcId="{62E8D646-7549-4261-85AC-DE2EE867C346}" destId="{E120A012-0656-4B57-907A-5F5786C29DF7}" srcOrd="0" destOrd="0" parTransId="{5D6131F8-9ED8-4E84-86AF-1F77F764BF76}" sibTransId="{288A2A53-5BED-4871-B2B0-B918CF3AE7FD}"/>
    <dgm:cxn modelId="{5C96F2B6-42FC-4C24-9749-681A0EEB81ED}" type="presOf" srcId="{E6509E32-A865-4389-8975-F38B911FB4A8}" destId="{3597F7D2-A3CC-4C22-A507-5B79BE159886}" srcOrd="1" destOrd="0" presId="urn:microsoft.com/office/officeart/2005/8/layout/list1"/>
    <dgm:cxn modelId="{A30D34BC-A30D-49BA-958E-492B1CA85C6A}" type="presOf" srcId="{35700F92-BC4D-44BB-9F65-A5D7D6955CBD}" destId="{669246DB-36E6-45A0-A848-C92509E0D0D3}" srcOrd="1" destOrd="0" presId="urn:microsoft.com/office/officeart/2005/8/layout/list1"/>
    <dgm:cxn modelId="{82BCDAC5-8030-40C0-91F2-04C03A352C0F}" type="presOf" srcId="{E120A012-0656-4B57-907A-5F5786C29DF7}" destId="{09CBA64C-B494-41C3-B502-68457B83A8DB}" srcOrd="0" destOrd="0" presId="urn:microsoft.com/office/officeart/2005/8/layout/list1"/>
    <dgm:cxn modelId="{75DD47D3-FFDB-4840-910F-34C0208ADF96}" type="presOf" srcId="{62E8D646-7549-4261-85AC-DE2EE867C346}" destId="{AB62F2A5-08C9-43AE-B255-FC9C7AFB0197}" srcOrd="0" destOrd="0" presId="urn:microsoft.com/office/officeart/2005/8/layout/list1"/>
    <dgm:cxn modelId="{17E9ECD5-E74B-4F4A-A27C-01633DD33EE4}" type="presOf" srcId="{35700F92-BC4D-44BB-9F65-A5D7D6955CBD}" destId="{8AD41000-C7C0-47E5-A351-5C8AE11AC8C2}" srcOrd="0" destOrd="0" presId="urn:microsoft.com/office/officeart/2005/8/layout/list1"/>
    <dgm:cxn modelId="{3A5D06F9-2ECD-4EC5-B6F6-E9CD560F937A}" srcId="{62E8D646-7549-4261-85AC-DE2EE867C346}" destId="{E6509E32-A865-4389-8975-F38B911FB4A8}" srcOrd="2" destOrd="0" parTransId="{1321F98D-AE88-430F-BB1E-AC66ECA5EFDA}" sibTransId="{F81BB0A0-EC04-4DF1-A0D4-08534758706C}"/>
    <dgm:cxn modelId="{C64FEEE7-89BB-4844-8473-5666728C0BFF}" type="presParOf" srcId="{AB62F2A5-08C9-43AE-B255-FC9C7AFB0197}" destId="{9D395C7E-79F4-4551-A378-AEAF1C9AA83D}" srcOrd="0" destOrd="0" presId="urn:microsoft.com/office/officeart/2005/8/layout/list1"/>
    <dgm:cxn modelId="{3EB34118-CDD1-4400-B86C-61018CFE99A1}" type="presParOf" srcId="{9D395C7E-79F4-4551-A378-AEAF1C9AA83D}" destId="{09CBA64C-B494-41C3-B502-68457B83A8DB}" srcOrd="0" destOrd="0" presId="urn:microsoft.com/office/officeart/2005/8/layout/list1"/>
    <dgm:cxn modelId="{20D2A821-183F-4A9A-8853-61DAACDEF6A4}" type="presParOf" srcId="{9D395C7E-79F4-4551-A378-AEAF1C9AA83D}" destId="{0F37610D-BDFA-4034-A4C9-C19ED8DFC676}" srcOrd="1" destOrd="0" presId="urn:microsoft.com/office/officeart/2005/8/layout/list1"/>
    <dgm:cxn modelId="{98413955-AC3E-4E4F-B873-D748027BE635}" type="presParOf" srcId="{AB62F2A5-08C9-43AE-B255-FC9C7AFB0197}" destId="{BA475792-ACDA-4F78-B180-2C0509195E8B}" srcOrd="1" destOrd="0" presId="urn:microsoft.com/office/officeart/2005/8/layout/list1"/>
    <dgm:cxn modelId="{E6EEC2D1-8131-4EBE-A08A-573A9955E933}" type="presParOf" srcId="{AB62F2A5-08C9-43AE-B255-FC9C7AFB0197}" destId="{928D0569-6573-4CF1-9A92-82D7ACCD02E3}" srcOrd="2" destOrd="0" presId="urn:microsoft.com/office/officeart/2005/8/layout/list1"/>
    <dgm:cxn modelId="{861A69AD-B1BF-4391-BBB1-66650659EAA7}" type="presParOf" srcId="{AB62F2A5-08C9-43AE-B255-FC9C7AFB0197}" destId="{CC3C1E35-10C4-40EA-AC74-FF47C0D9AD48}" srcOrd="3" destOrd="0" presId="urn:microsoft.com/office/officeart/2005/8/layout/list1"/>
    <dgm:cxn modelId="{5F0C51A5-805E-4AB3-90A4-39D4BD59F8A1}" type="presParOf" srcId="{AB62F2A5-08C9-43AE-B255-FC9C7AFB0197}" destId="{63266905-AEAB-4F97-BF7A-4EA273783A65}" srcOrd="4" destOrd="0" presId="urn:microsoft.com/office/officeart/2005/8/layout/list1"/>
    <dgm:cxn modelId="{59785E71-CAFC-41D2-BBFF-44BDCEA2B053}" type="presParOf" srcId="{63266905-AEAB-4F97-BF7A-4EA273783A65}" destId="{724F46E0-EA8A-4013-A6F1-7266BFF23200}" srcOrd="0" destOrd="0" presId="urn:microsoft.com/office/officeart/2005/8/layout/list1"/>
    <dgm:cxn modelId="{D272B60E-681A-49DE-8CBD-F2B1F9BC7614}" type="presParOf" srcId="{63266905-AEAB-4F97-BF7A-4EA273783A65}" destId="{9E3C045E-2070-4A75-AF84-4A107EDAA856}" srcOrd="1" destOrd="0" presId="urn:microsoft.com/office/officeart/2005/8/layout/list1"/>
    <dgm:cxn modelId="{3E28C038-47C0-4579-A2E8-8DBD7C19EBA5}" type="presParOf" srcId="{AB62F2A5-08C9-43AE-B255-FC9C7AFB0197}" destId="{2CC6B607-FE88-4FA0-8A5E-8D51ED5CB305}" srcOrd="5" destOrd="0" presId="urn:microsoft.com/office/officeart/2005/8/layout/list1"/>
    <dgm:cxn modelId="{4322F8BF-28BB-4AA1-89A3-57F14EC78E35}" type="presParOf" srcId="{AB62F2A5-08C9-43AE-B255-FC9C7AFB0197}" destId="{F4C85BD1-7175-4399-BE45-F3548EF6EF81}" srcOrd="6" destOrd="0" presId="urn:microsoft.com/office/officeart/2005/8/layout/list1"/>
    <dgm:cxn modelId="{A4B3B0B0-6820-41B7-9381-9C1BFFE94AAC}" type="presParOf" srcId="{AB62F2A5-08C9-43AE-B255-FC9C7AFB0197}" destId="{E26CD373-4E19-4526-A8D4-D2A478176A9F}" srcOrd="7" destOrd="0" presId="urn:microsoft.com/office/officeart/2005/8/layout/list1"/>
    <dgm:cxn modelId="{D46B6B52-2A85-4F1F-A22F-75B33441FC86}" type="presParOf" srcId="{AB62F2A5-08C9-43AE-B255-FC9C7AFB0197}" destId="{EE8741A6-A507-4426-89F1-3444B85B3AB1}" srcOrd="8" destOrd="0" presId="urn:microsoft.com/office/officeart/2005/8/layout/list1"/>
    <dgm:cxn modelId="{DC383DE6-46B5-4F08-8A89-CBC99A8A39CF}" type="presParOf" srcId="{EE8741A6-A507-4426-89F1-3444B85B3AB1}" destId="{DF4636C3-F813-488D-876F-9F23D7B65510}" srcOrd="0" destOrd="0" presId="urn:microsoft.com/office/officeart/2005/8/layout/list1"/>
    <dgm:cxn modelId="{EAE48050-C137-4A64-8CE6-976BA935C10B}" type="presParOf" srcId="{EE8741A6-A507-4426-89F1-3444B85B3AB1}" destId="{3597F7D2-A3CC-4C22-A507-5B79BE159886}" srcOrd="1" destOrd="0" presId="urn:microsoft.com/office/officeart/2005/8/layout/list1"/>
    <dgm:cxn modelId="{D6C7954F-BAE0-487F-9243-2E5A6103779E}" type="presParOf" srcId="{AB62F2A5-08C9-43AE-B255-FC9C7AFB0197}" destId="{F79F0F32-4003-4FE6-95DD-5E534EC9DB8F}" srcOrd="9" destOrd="0" presId="urn:microsoft.com/office/officeart/2005/8/layout/list1"/>
    <dgm:cxn modelId="{1FB653BA-7C09-4102-8FAC-578313CF5978}" type="presParOf" srcId="{AB62F2A5-08C9-43AE-B255-FC9C7AFB0197}" destId="{FD3250D3-BC93-4398-801F-628854FF5486}" srcOrd="10" destOrd="0" presId="urn:microsoft.com/office/officeart/2005/8/layout/list1"/>
    <dgm:cxn modelId="{D37C4812-AD83-4E48-BF18-30F1ECE4BACF}" type="presParOf" srcId="{AB62F2A5-08C9-43AE-B255-FC9C7AFB0197}" destId="{E4D81A6B-EC44-4134-B141-359C6DFEAC68}" srcOrd="11" destOrd="0" presId="urn:microsoft.com/office/officeart/2005/8/layout/list1"/>
    <dgm:cxn modelId="{BFD16A50-8397-44D3-AFC4-CFBC8EF4D195}" type="presParOf" srcId="{AB62F2A5-08C9-43AE-B255-FC9C7AFB0197}" destId="{CCD289DF-8511-4E23-88DD-55F490250003}" srcOrd="12" destOrd="0" presId="urn:microsoft.com/office/officeart/2005/8/layout/list1"/>
    <dgm:cxn modelId="{87791601-0449-4DFB-8135-2E46EAE947CC}" type="presParOf" srcId="{CCD289DF-8511-4E23-88DD-55F490250003}" destId="{8AD41000-C7C0-47E5-A351-5C8AE11AC8C2}" srcOrd="0" destOrd="0" presId="urn:microsoft.com/office/officeart/2005/8/layout/list1"/>
    <dgm:cxn modelId="{629D58E5-F5CC-46F1-AAF1-79B41CBBE215}" type="presParOf" srcId="{CCD289DF-8511-4E23-88DD-55F490250003}" destId="{669246DB-36E6-45A0-A848-C92509E0D0D3}" srcOrd="1" destOrd="0" presId="urn:microsoft.com/office/officeart/2005/8/layout/list1"/>
    <dgm:cxn modelId="{D06C0883-1452-4150-9E4B-5DDD384D7DE9}" type="presParOf" srcId="{AB62F2A5-08C9-43AE-B255-FC9C7AFB0197}" destId="{E37B21C0-6BD7-483D-8DBF-57B25E4CB972}" srcOrd="13" destOrd="0" presId="urn:microsoft.com/office/officeart/2005/8/layout/list1"/>
    <dgm:cxn modelId="{C3A65976-5C1F-4FFB-A21D-37D56BB58C69}" type="presParOf" srcId="{AB62F2A5-08C9-43AE-B255-FC9C7AFB0197}" destId="{95A3E0C3-E53E-4650-AEE4-363BCF2DE6D9}"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66BD02-A5B1-4BAE-9D32-504C8007FB35}" type="doc">
      <dgm:prSet loTypeId="urn:microsoft.com/office/officeart/2005/8/layout/radial4" loCatId="relationship" qsTypeId="urn:microsoft.com/office/officeart/2005/8/quickstyle/simple2" qsCatId="simple" csTypeId="urn:microsoft.com/office/officeart/2005/8/colors/colorful1" csCatId="colorful" phldr="1"/>
      <dgm:spPr/>
      <dgm:t>
        <a:bodyPr/>
        <a:lstStyle/>
        <a:p>
          <a:endParaRPr lang="es-MX"/>
        </a:p>
      </dgm:t>
    </dgm:pt>
    <dgm:pt modelId="{9CD58D37-7DE5-4441-B348-D7297BB57204}">
      <dgm:prSet phldrT="[Texto]"/>
      <dgm:spPr>
        <a:solidFill>
          <a:srgbClr val="9B0202"/>
        </a:solidFill>
      </dgm:spPr>
      <dgm:t>
        <a:bodyPr/>
        <a:lstStyle/>
        <a:p>
          <a:r>
            <a:rPr lang="es-MX" dirty="0"/>
            <a:t>INFORME</a:t>
          </a:r>
        </a:p>
      </dgm:t>
    </dgm:pt>
    <dgm:pt modelId="{BA838699-E9B9-47C0-9574-8BFCDCC417B4}" type="parTrans" cxnId="{CA812D85-DC45-4DAF-B110-4F45DE99A198}">
      <dgm:prSet/>
      <dgm:spPr/>
      <dgm:t>
        <a:bodyPr/>
        <a:lstStyle/>
        <a:p>
          <a:endParaRPr lang="es-MX"/>
        </a:p>
      </dgm:t>
    </dgm:pt>
    <dgm:pt modelId="{E3E7FD67-FA1E-4700-B8A2-D01C56562C39}" type="sibTrans" cxnId="{CA812D85-DC45-4DAF-B110-4F45DE99A198}">
      <dgm:prSet/>
      <dgm:spPr/>
      <dgm:t>
        <a:bodyPr/>
        <a:lstStyle/>
        <a:p>
          <a:endParaRPr lang="es-MX"/>
        </a:p>
      </dgm:t>
    </dgm:pt>
    <dgm:pt modelId="{4A73121E-80FE-4237-9F18-CD41823A069C}">
      <dgm:prSet phldrT="[Texto]"/>
      <dgm:spPr>
        <a:solidFill>
          <a:srgbClr val="1C3B4B"/>
        </a:solidFill>
      </dgm:spPr>
      <dgm:t>
        <a:bodyPr/>
        <a:lstStyle/>
        <a:p>
          <a:r>
            <a:rPr lang="es-MX" b="1" dirty="0"/>
            <a:t>CAPÍTULO I </a:t>
          </a:r>
        </a:p>
        <a:p>
          <a:r>
            <a:rPr lang="es-ES" b="0" dirty="0"/>
            <a:t>Marco Normativo de los Derechos Humanos de las Personas Privadas de Libertad</a:t>
          </a:r>
          <a:endParaRPr lang="es-MX" b="0" dirty="0"/>
        </a:p>
      </dgm:t>
    </dgm:pt>
    <dgm:pt modelId="{654BA05C-8892-4FF6-99CC-B2321F15E198}" type="parTrans" cxnId="{A5356D45-22E7-4CA0-AC26-187A14F2CAB6}">
      <dgm:prSet/>
      <dgm:spPr>
        <a:solidFill>
          <a:srgbClr val="1C3B4B"/>
        </a:solidFill>
      </dgm:spPr>
      <dgm:t>
        <a:bodyPr/>
        <a:lstStyle/>
        <a:p>
          <a:endParaRPr lang="es-MX"/>
        </a:p>
      </dgm:t>
    </dgm:pt>
    <dgm:pt modelId="{428E94D3-4269-40A7-BE58-B15208ABB516}" type="sibTrans" cxnId="{A5356D45-22E7-4CA0-AC26-187A14F2CAB6}">
      <dgm:prSet/>
      <dgm:spPr/>
      <dgm:t>
        <a:bodyPr/>
        <a:lstStyle/>
        <a:p>
          <a:endParaRPr lang="es-MX"/>
        </a:p>
      </dgm:t>
    </dgm:pt>
    <dgm:pt modelId="{A3937F63-272D-4311-A118-7D09A4DA0C3B}">
      <dgm:prSet phldrT="[Texto]"/>
      <dgm:spPr>
        <a:solidFill>
          <a:srgbClr val="49626F"/>
        </a:solidFill>
      </dgm:spPr>
      <dgm:t>
        <a:bodyPr/>
        <a:lstStyle/>
        <a:p>
          <a:r>
            <a:rPr lang="es-MX" b="1" dirty="0"/>
            <a:t>CAPÍTULO II</a:t>
          </a:r>
        </a:p>
        <a:p>
          <a:r>
            <a:rPr lang="es-ES" b="0" dirty="0"/>
            <a:t>Presentación de Resultados y Hallazgos del Diagnóstico </a:t>
          </a:r>
          <a:endParaRPr lang="es-MX" b="0" dirty="0"/>
        </a:p>
      </dgm:t>
    </dgm:pt>
    <dgm:pt modelId="{6EB1031C-5840-40E6-A898-18166C34DE90}" type="parTrans" cxnId="{A426913E-8FC4-4856-9E8C-CE4AF4BC91CD}">
      <dgm:prSet/>
      <dgm:spPr>
        <a:solidFill>
          <a:srgbClr val="49626F"/>
        </a:solidFill>
      </dgm:spPr>
      <dgm:t>
        <a:bodyPr/>
        <a:lstStyle/>
        <a:p>
          <a:endParaRPr lang="es-MX"/>
        </a:p>
      </dgm:t>
    </dgm:pt>
    <dgm:pt modelId="{A8BC1E30-AC39-46D1-8A3D-B9909077585F}" type="sibTrans" cxnId="{A426913E-8FC4-4856-9E8C-CE4AF4BC91CD}">
      <dgm:prSet/>
      <dgm:spPr/>
      <dgm:t>
        <a:bodyPr/>
        <a:lstStyle/>
        <a:p>
          <a:endParaRPr lang="es-MX"/>
        </a:p>
      </dgm:t>
    </dgm:pt>
    <dgm:pt modelId="{5C0ABDBC-71E3-4CA4-AC10-F632306B49F0}">
      <dgm:prSet phldrT="[Texto]"/>
      <dgm:spPr>
        <a:solidFill>
          <a:srgbClr val="8D9CA4"/>
        </a:solidFill>
      </dgm:spPr>
      <dgm:t>
        <a:bodyPr/>
        <a:lstStyle/>
        <a:p>
          <a:r>
            <a:rPr lang="es-MX" b="1" dirty="0"/>
            <a:t>CAPÍTULO III</a:t>
          </a:r>
        </a:p>
        <a:p>
          <a:r>
            <a:rPr lang="es-ES" b="0" dirty="0"/>
            <a:t>Conclusiones y Recomendaciones</a:t>
          </a:r>
          <a:endParaRPr lang="es-MX" b="0" dirty="0"/>
        </a:p>
      </dgm:t>
    </dgm:pt>
    <dgm:pt modelId="{47CBEEB9-72AE-40B0-9B37-EACB3CCF0FB0}" type="parTrans" cxnId="{6C0B3298-23A3-4551-8EE5-385022E2D908}">
      <dgm:prSet/>
      <dgm:spPr>
        <a:solidFill>
          <a:srgbClr val="8D9CA4"/>
        </a:solidFill>
      </dgm:spPr>
      <dgm:t>
        <a:bodyPr/>
        <a:lstStyle/>
        <a:p>
          <a:endParaRPr lang="es-MX"/>
        </a:p>
      </dgm:t>
    </dgm:pt>
    <dgm:pt modelId="{D94E5349-C4E4-4543-95E8-4488CF2E4EE3}" type="sibTrans" cxnId="{6C0B3298-23A3-4551-8EE5-385022E2D908}">
      <dgm:prSet/>
      <dgm:spPr/>
      <dgm:t>
        <a:bodyPr/>
        <a:lstStyle/>
        <a:p>
          <a:endParaRPr lang="es-MX"/>
        </a:p>
      </dgm:t>
    </dgm:pt>
    <dgm:pt modelId="{634EA49A-925B-497C-9E21-3F88C17CD6DC}" type="pres">
      <dgm:prSet presAssocID="{7566BD02-A5B1-4BAE-9D32-504C8007FB35}" presName="cycle" presStyleCnt="0">
        <dgm:presLayoutVars>
          <dgm:chMax val="1"/>
          <dgm:dir/>
          <dgm:animLvl val="ctr"/>
          <dgm:resizeHandles val="exact"/>
        </dgm:presLayoutVars>
      </dgm:prSet>
      <dgm:spPr/>
    </dgm:pt>
    <dgm:pt modelId="{32CB2A15-F2A8-4A01-9B61-EFA40E9F09C6}" type="pres">
      <dgm:prSet presAssocID="{9CD58D37-7DE5-4441-B348-D7297BB57204}" presName="centerShape" presStyleLbl="node0" presStyleIdx="0" presStyleCnt="1" custScaleX="82676" custScaleY="82343"/>
      <dgm:spPr/>
    </dgm:pt>
    <dgm:pt modelId="{6019704C-2D70-4FFA-A8C7-3EBDBA1B79D5}" type="pres">
      <dgm:prSet presAssocID="{654BA05C-8892-4FF6-99CC-B2321F15E198}" presName="parTrans" presStyleLbl="bgSibTrans2D1" presStyleIdx="0" presStyleCnt="3" custAng="220573" custLinFactNeighborX="7137" custLinFactNeighborY="-31592"/>
      <dgm:spPr/>
    </dgm:pt>
    <dgm:pt modelId="{3625134A-3897-4075-81D5-3273FBC4D115}" type="pres">
      <dgm:prSet presAssocID="{4A73121E-80FE-4237-9F18-CD41823A069C}" presName="node" presStyleLbl="node1" presStyleIdx="0" presStyleCnt="3" custScaleX="144763" custRadScaleRad="138328" custRadScaleInc="-20110">
        <dgm:presLayoutVars>
          <dgm:bulletEnabled val="1"/>
        </dgm:presLayoutVars>
      </dgm:prSet>
      <dgm:spPr/>
    </dgm:pt>
    <dgm:pt modelId="{6F986AAA-388F-4D2E-83E5-DDE576DADD57}" type="pres">
      <dgm:prSet presAssocID="{6EB1031C-5840-40E6-A898-18166C34DE90}" presName="parTrans" presStyleLbl="bgSibTrans2D1" presStyleIdx="1" presStyleCnt="3" custAng="21516948" custLinFactNeighborX="619" custLinFactNeighborY="15557"/>
      <dgm:spPr/>
    </dgm:pt>
    <dgm:pt modelId="{74EBC048-7678-472A-9B93-43891E0EB6EB}" type="pres">
      <dgm:prSet presAssocID="{A3937F63-272D-4311-A118-7D09A4DA0C3B}" presName="node" presStyleLbl="node1" presStyleIdx="1" presStyleCnt="3" custScaleX="142085" custRadScaleRad="99807" custRadScaleInc="2307">
        <dgm:presLayoutVars>
          <dgm:bulletEnabled val="1"/>
        </dgm:presLayoutVars>
      </dgm:prSet>
      <dgm:spPr/>
    </dgm:pt>
    <dgm:pt modelId="{04AC4330-36F3-4E36-97DC-063944BEAA79}" type="pres">
      <dgm:prSet presAssocID="{47CBEEB9-72AE-40B0-9B37-EACB3CCF0FB0}" presName="parTrans" presStyleLbl="bgSibTrans2D1" presStyleIdx="2" presStyleCnt="3" custAng="21234936" custScaleX="77661" custLinFactNeighborX="-15570" custLinFactNeighborY="-40067"/>
      <dgm:spPr/>
    </dgm:pt>
    <dgm:pt modelId="{EB4F35A2-5C84-4F05-927A-65D9DD4C7D61}" type="pres">
      <dgm:prSet presAssocID="{5C0ABDBC-71E3-4CA4-AC10-F632306B49F0}" presName="node" presStyleLbl="node1" presStyleIdx="2" presStyleCnt="3" custScaleX="136955" custScaleY="88351" custRadScaleRad="138651" custRadScaleInc="20809">
        <dgm:presLayoutVars>
          <dgm:bulletEnabled val="1"/>
        </dgm:presLayoutVars>
      </dgm:prSet>
      <dgm:spPr/>
    </dgm:pt>
  </dgm:ptLst>
  <dgm:cxnLst>
    <dgm:cxn modelId="{D5E37406-293F-42B6-837E-06E8A2DBA6F9}" type="presOf" srcId="{6EB1031C-5840-40E6-A898-18166C34DE90}" destId="{6F986AAA-388F-4D2E-83E5-DDE576DADD57}" srcOrd="0" destOrd="0" presId="urn:microsoft.com/office/officeart/2005/8/layout/radial4"/>
    <dgm:cxn modelId="{A426913E-8FC4-4856-9E8C-CE4AF4BC91CD}" srcId="{9CD58D37-7DE5-4441-B348-D7297BB57204}" destId="{A3937F63-272D-4311-A118-7D09A4DA0C3B}" srcOrd="1" destOrd="0" parTransId="{6EB1031C-5840-40E6-A898-18166C34DE90}" sibTransId="{A8BC1E30-AC39-46D1-8A3D-B9909077585F}"/>
    <dgm:cxn modelId="{4D54CE60-E75F-434A-84C4-7745330D5E4C}" type="presOf" srcId="{A3937F63-272D-4311-A118-7D09A4DA0C3B}" destId="{74EBC048-7678-472A-9B93-43891E0EB6EB}" srcOrd="0" destOrd="0" presId="urn:microsoft.com/office/officeart/2005/8/layout/radial4"/>
    <dgm:cxn modelId="{A5356D45-22E7-4CA0-AC26-187A14F2CAB6}" srcId="{9CD58D37-7DE5-4441-B348-D7297BB57204}" destId="{4A73121E-80FE-4237-9F18-CD41823A069C}" srcOrd="0" destOrd="0" parTransId="{654BA05C-8892-4FF6-99CC-B2321F15E198}" sibTransId="{428E94D3-4269-40A7-BE58-B15208ABB516}"/>
    <dgm:cxn modelId="{7F353048-A223-44A6-85F8-A6A3CAF4D87B}" type="presOf" srcId="{9CD58D37-7DE5-4441-B348-D7297BB57204}" destId="{32CB2A15-F2A8-4A01-9B61-EFA40E9F09C6}" srcOrd="0" destOrd="0" presId="urn:microsoft.com/office/officeart/2005/8/layout/radial4"/>
    <dgm:cxn modelId="{BD169A75-7EBF-4B4A-9A00-E43B5DC9BC92}" type="presOf" srcId="{5C0ABDBC-71E3-4CA4-AC10-F632306B49F0}" destId="{EB4F35A2-5C84-4F05-927A-65D9DD4C7D61}" srcOrd="0" destOrd="0" presId="urn:microsoft.com/office/officeart/2005/8/layout/radial4"/>
    <dgm:cxn modelId="{CA812D85-DC45-4DAF-B110-4F45DE99A198}" srcId="{7566BD02-A5B1-4BAE-9D32-504C8007FB35}" destId="{9CD58D37-7DE5-4441-B348-D7297BB57204}" srcOrd="0" destOrd="0" parTransId="{BA838699-E9B9-47C0-9574-8BFCDCC417B4}" sibTransId="{E3E7FD67-FA1E-4700-B8A2-D01C56562C39}"/>
    <dgm:cxn modelId="{6C0B3298-23A3-4551-8EE5-385022E2D908}" srcId="{9CD58D37-7DE5-4441-B348-D7297BB57204}" destId="{5C0ABDBC-71E3-4CA4-AC10-F632306B49F0}" srcOrd="2" destOrd="0" parTransId="{47CBEEB9-72AE-40B0-9B37-EACB3CCF0FB0}" sibTransId="{D94E5349-C4E4-4543-95E8-4488CF2E4EE3}"/>
    <dgm:cxn modelId="{06D88DB3-17E9-4804-A9B2-99791242FCCE}" type="presOf" srcId="{7566BD02-A5B1-4BAE-9D32-504C8007FB35}" destId="{634EA49A-925B-497C-9E21-3F88C17CD6DC}" srcOrd="0" destOrd="0" presId="urn:microsoft.com/office/officeart/2005/8/layout/radial4"/>
    <dgm:cxn modelId="{75DE18B4-DA7D-4EAE-A8CC-DE99B73384E0}" type="presOf" srcId="{654BA05C-8892-4FF6-99CC-B2321F15E198}" destId="{6019704C-2D70-4FFA-A8C7-3EBDBA1B79D5}" srcOrd="0" destOrd="0" presId="urn:microsoft.com/office/officeart/2005/8/layout/radial4"/>
    <dgm:cxn modelId="{84C692EF-60DF-486C-9AB7-5789474A3DEF}" type="presOf" srcId="{47CBEEB9-72AE-40B0-9B37-EACB3CCF0FB0}" destId="{04AC4330-36F3-4E36-97DC-063944BEAA79}" srcOrd="0" destOrd="0" presId="urn:microsoft.com/office/officeart/2005/8/layout/radial4"/>
    <dgm:cxn modelId="{DEB0F3F0-E761-422A-8EC8-E72955064E29}" type="presOf" srcId="{4A73121E-80FE-4237-9F18-CD41823A069C}" destId="{3625134A-3897-4075-81D5-3273FBC4D115}" srcOrd="0" destOrd="0" presId="urn:microsoft.com/office/officeart/2005/8/layout/radial4"/>
    <dgm:cxn modelId="{93467D26-A0FF-443D-A151-40065D9AFB1D}" type="presParOf" srcId="{634EA49A-925B-497C-9E21-3F88C17CD6DC}" destId="{32CB2A15-F2A8-4A01-9B61-EFA40E9F09C6}" srcOrd="0" destOrd="0" presId="urn:microsoft.com/office/officeart/2005/8/layout/radial4"/>
    <dgm:cxn modelId="{E7B3EE35-C83F-4B77-B0DB-351397BF758B}" type="presParOf" srcId="{634EA49A-925B-497C-9E21-3F88C17CD6DC}" destId="{6019704C-2D70-4FFA-A8C7-3EBDBA1B79D5}" srcOrd="1" destOrd="0" presId="urn:microsoft.com/office/officeart/2005/8/layout/radial4"/>
    <dgm:cxn modelId="{979C451F-0AB3-4E87-AF04-91BF8DD43C97}" type="presParOf" srcId="{634EA49A-925B-497C-9E21-3F88C17CD6DC}" destId="{3625134A-3897-4075-81D5-3273FBC4D115}" srcOrd="2" destOrd="0" presId="urn:microsoft.com/office/officeart/2005/8/layout/radial4"/>
    <dgm:cxn modelId="{127848B6-41BE-4449-AE33-029EAF932306}" type="presParOf" srcId="{634EA49A-925B-497C-9E21-3F88C17CD6DC}" destId="{6F986AAA-388F-4D2E-83E5-DDE576DADD57}" srcOrd="3" destOrd="0" presId="urn:microsoft.com/office/officeart/2005/8/layout/radial4"/>
    <dgm:cxn modelId="{E5400205-017A-434F-9FBC-ECC1A52A9158}" type="presParOf" srcId="{634EA49A-925B-497C-9E21-3F88C17CD6DC}" destId="{74EBC048-7678-472A-9B93-43891E0EB6EB}" srcOrd="4" destOrd="0" presId="urn:microsoft.com/office/officeart/2005/8/layout/radial4"/>
    <dgm:cxn modelId="{B58775C8-93D0-490A-BEBE-C91E690F47C8}" type="presParOf" srcId="{634EA49A-925B-497C-9E21-3F88C17CD6DC}" destId="{04AC4330-36F3-4E36-97DC-063944BEAA79}" srcOrd="5" destOrd="0" presId="urn:microsoft.com/office/officeart/2005/8/layout/radial4"/>
    <dgm:cxn modelId="{C8B4DF86-379A-4612-8600-0DD931010804}" type="presParOf" srcId="{634EA49A-925B-497C-9E21-3F88C17CD6DC}" destId="{EB4F35A2-5C84-4F05-927A-65D9DD4C7D61}"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E801DDB-3D2C-4A64-AFAE-6160EE4ADC96}" type="doc">
      <dgm:prSet loTypeId="urn:microsoft.com/office/officeart/2005/8/layout/StepDownProcess" loCatId="process" qsTypeId="urn:microsoft.com/office/officeart/2005/8/quickstyle/simple2" qsCatId="simple" csTypeId="urn:microsoft.com/office/officeart/2005/8/colors/colorful1" csCatId="colorful" phldr="1"/>
      <dgm:spPr/>
      <dgm:t>
        <a:bodyPr/>
        <a:lstStyle/>
        <a:p>
          <a:endParaRPr lang="es-MX"/>
        </a:p>
      </dgm:t>
    </dgm:pt>
    <dgm:pt modelId="{52A1BB0E-F9D6-43FD-9297-C7AE14B137F8}">
      <dgm:prSet/>
      <dgm:spPr>
        <a:solidFill>
          <a:srgbClr val="1C3B4B"/>
        </a:solidFill>
      </dgm:spPr>
      <dgm:t>
        <a:bodyPr/>
        <a:lstStyle/>
        <a:p>
          <a:r>
            <a:rPr lang="es-ES" dirty="0"/>
            <a:t>Dificultades para comunicarse con sus representantes procesales (defensores públicos)</a:t>
          </a:r>
          <a:endParaRPr lang="es-MX" dirty="0"/>
        </a:p>
      </dgm:t>
    </dgm:pt>
    <dgm:pt modelId="{0D1CA3D0-64B6-45DA-8A83-A396D18204D4}" type="parTrans" cxnId="{FCBB7E96-3D25-438D-8B8C-9B24744DAB79}">
      <dgm:prSet/>
      <dgm:spPr/>
      <dgm:t>
        <a:bodyPr/>
        <a:lstStyle/>
        <a:p>
          <a:endParaRPr lang="es-MX"/>
        </a:p>
      </dgm:t>
    </dgm:pt>
    <dgm:pt modelId="{A1E2045B-AA07-4427-B290-14658A8D1501}" type="sibTrans" cxnId="{FCBB7E96-3D25-438D-8B8C-9B24744DAB79}">
      <dgm:prSet/>
      <dgm:spPr/>
      <dgm:t>
        <a:bodyPr/>
        <a:lstStyle/>
        <a:p>
          <a:endParaRPr lang="es-MX"/>
        </a:p>
      </dgm:t>
    </dgm:pt>
    <dgm:pt modelId="{C9AA5EAE-E571-485D-AA2A-6322A34F4943}">
      <dgm:prSet/>
      <dgm:spPr>
        <a:solidFill>
          <a:srgbClr val="49626F"/>
        </a:solidFill>
      </dgm:spPr>
      <dgm:t>
        <a:bodyPr/>
        <a:lstStyle/>
        <a:p>
          <a:r>
            <a:rPr lang="es-ES" dirty="0"/>
            <a:t>Comunicación con el defensor no es adecuada (en ocasiones hasta desconocen quien es su defensor)</a:t>
          </a:r>
          <a:endParaRPr lang="es-MX" dirty="0"/>
        </a:p>
      </dgm:t>
    </dgm:pt>
    <dgm:pt modelId="{8A7FC121-43C7-44C3-A48C-42E01B12AC57}" type="parTrans" cxnId="{76096E4F-2894-48F2-80CC-BE702AE94093}">
      <dgm:prSet/>
      <dgm:spPr/>
      <dgm:t>
        <a:bodyPr/>
        <a:lstStyle/>
        <a:p>
          <a:endParaRPr lang="es-MX"/>
        </a:p>
      </dgm:t>
    </dgm:pt>
    <dgm:pt modelId="{2A615E03-C285-4DB5-A9B5-DE4D220373D2}" type="sibTrans" cxnId="{76096E4F-2894-48F2-80CC-BE702AE94093}">
      <dgm:prSet/>
      <dgm:spPr/>
      <dgm:t>
        <a:bodyPr/>
        <a:lstStyle/>
        <a:p>
          <a:endParaRPr lang="es-MX"/>
        </a:p>
      </dgm:t>
    </dgm:pt>
    <dgm:pt modelId="{907F39BF-CD8E-4264-ACA9-0BB5C80F10A5}">
      <dgm:prSet/>
      <dgm:spPr>
        <a:solidFill>
          <a:srgbClr val="8D9CA4"/>
        </a:solidFill>
      </dgm:spPr>
      <dgm:t>
        <a:bodyPr/>
        <a:lstStyle/>
        <a:p>
          <a:r>
            <a:rPr lang="es-ES" b="0" dirty="0"/>
            <a:t>Falta de medios de comunicación seguros y accesibles  para familiares y/o defensores </a:t>
          </a:r>
          <a:endParaRPr lang="es-MX" b="0" dirty="0"/>
        </a:p>
      </dgm:t>
    </dgm:pt>
    <dgm:pt modelId="{8D9B48B5-9D51-481C-B707-B63C02602086}" type="parTrans" cxnId="{C0E5EC7C-3686-43AB-83F2-DC814B13C71E}">
      <dgm:prSet/>
      <dgm:spPr/>
      <dgm:t>
        <a:bodyPr/>
        <a:lstStyle/>
        <a:p>
          <a:endParaRPr lang="es-MX"/>
        </a:p>
      </dgm:t>
    </dgm:pt>
    <dgm:pt modelId="{AFC987BD-A74C-4B3A-B183-1B2911EF5567}" type="sibTrans" cxnId="{C0E5EC7C-3686-43AB-83F2-DC814B13C71E}">
      <dgm:prSet/>
      <dgm:spPr/>
      <dgm:t>
        <a:bodyPr/>
        <a:lstStyle/>
        <a:p>
          <a:endParaRPr lang="es-MX"/>
        </a:p>
      </dgm:t>
    </dgm:pt>
    <dgm:pt modelId="{DCE1F1D7-BBB3-4D1B-A2F2-72E71EEA88AA}" type="pres">
      <dgm:prSet presAssocID="{AE801DDB-3D2C-4A64-AFAE-6160EE4ADC96}" presName="rootnode" presStyleCnt="0">
        <dgm:presLayoutVars>
          <dgm:chMax/>
          <dgm:chPref/>
          <dgm:dir/>
          <dgm:animLvl val="lvl"/>
        </dgm:presLayoutVars>
      </dgm:prSet>
      <dgm:spPr/>
    </dgm:pt>
    <dgm:pt modelId="{4AA75FEB-9B91-46A8-9991-7BC5EEF0C4ED}" type="pres">
      <dgm:prSet presAssocID="{52A1BB0E-F9D6-43FD-9297-C7AE14B137F8}" presName="composite" presStyleCnt="0"/>
      <dgm:spPr/>
    </dgm:pt>
    <dgm:pt modelId="{0A9576B4-1A77-41E7-A4C8-0DC8A0F5FFEA}" type="pres">
      <dgm:prSet presAssocID="{52A1BB0E-F9D6-43FD-9297-C7AE14B137F8}" presName="bentUpArrow1" presStyleLbl="alignImgPlace1" presStyleIdx="0" presStyleCnt="2" custScaleX="71547" custScaleY="86944"/>
      <dgm:spPr>
        <a:solidFill>
          <a:schemeClr val="bg1">
            <a:lumMod val="85000"/>
          </a:schemeClr>
        </a:solidFill>
      </dgm:spPr>
    </dgm:pt>
    <dgm:pt modelId="{A4FDEFFE-F4E1-4DFB-B9DA-59CEB5E6DC4C}" type="pres">
      <dgm:prSet presAssocID="{52A1BB0E-F9D6-43FD-9297-C7AE14B137F8}" presName="ParentText" presStyleLbl="node1" presStyleIdx="0" presStyleCnt="3" custScaleX="138351">
        <dgm:presLayoutVars>
          <dgm:chMax val="1"/>
          <dgm:chPref val="1"/>
          <dgm:bulletEnabled val="1"/>
        </dgm:presLayoutVars>
      </dgm:prSet>
      <dgm:spPr/>
    </dgm:pt>
    <dgm:pt modelId="{9E08EF32-C9C5-4228-9396-0A88AFC244A9}" type="pres">
      <dgm:prSet presAssocID="{52A1BB0E-F9D6-43FD-9297-C7AE14B137F8}" presName="ChildText" presStyleLbl="revTx" presStyleIdx="0" presStyleCnt="2">
        <dgm:presLayoutVars>
          <dgm:chMax val="0"/>
          <dgm:chPref val="0"/>
          <dgm:bulletEnabled val="1"/>
        </dgm:presLayoutVars>
      </dgm:prSet>
      <dgm:spPr/>
    </dgm:pt>
    <dgm:pt modelId="{842DCFE2-99F3-497C-BA60-942EE9D7BC18}" type="pres">
      <dgm:prSet presAssocID="{A1E2045B-AA07-4427-B290-14658A8D1501}" presName="sibTrans" presStyleCnt="0"/>
      <dgm:spPr/>
    </dgm:pt>
    <dgm:pt modelId="{67C07A20-48D7-41A4-AC8F-35F66F239A7D}" type="pres">
      <dgm:prSet presAssocID="{C9AA5EAE-E571-485D-AA2A-6322A34F4943}" presName="composite" presStyleCnt="0"/>
      <dgm:spPr/>
    </dgm:pt>
    <dgm:pt modelId="{377B4A6D-6FF5-4243-868E-9E7B58FDE14B}" type="pres">
      <dgm:prSet presAssocID="{C9AA5EAE-E571-485D-AA2A-6322A34F4943}" presName="bentUpArrow1" presStyleLbl="alignImgPlace1" presStyleIdx="1" presStyleCnt="2" custScaleX="69826" custScaleY="84139"/>
      <dgm:spPr>
        <a:solidFill>
          <a:schemeClr val="bg1">
            <a:lumMod val="85000"/>
          </a:schemeClr>
        </a:solidFill>
      </dgm:spPr>
    </dgm:pt>
    <dgm:pt modelId="{60F71A47-90C0-4FBC-9080-E0FF0FE24B15}" type="pres">
      <dgm:prSet presAssocID="{C9AA5EAE-E571-485D-AA2A-6322A34F4943}" presName="ParentText" presStyleLbl="node1" presStyleIdx="1" presStyleCnt="3" custScaleX="140193">
        <dgm:presLayoutVars>
          <dgm:chMax val="1"/>
          <dgm:chPref val="1"/>
          <dgm:bulletEnabled val="1"/>
        </dgm:presLayoutVars>
      </dgm:prSet>
      <dgm:spPr/>
    </dgm:pt>
    <dgm:pt modelId="{D92296A2-DDC6-4E85-9991-082036523C5A}" type="pres">
      <dgm:prSet presAssocID="{C9AA5EAE-E571-485D-AA2A-6322A34F4943}" presName="ChildText" presStyleLbl="revTx" presStyleIdx="1" presStyleCnt="2">
        <dgm:presLayoutVars>
          <dgm:chMax val="0"/>
          <dgm:chPref val="0"/>
          <dgm:bulletEnabled val="1"/>
        </dgm:presLayoutVars>
      </dgm:prSet>
      <dgm:spPr/>
    </dgm:pt>
    <dgm:pt modelId="{E3C11DFE-6452-440C-ADC5-AE8168CB91A0}" type="pres">
      <dgm:prSet presAssocID="{2A615E03-C285-4DB5-A9B5-DE4D220373D2}" presName="sibTrans" presStyleCnt="0"/>
      <dgm:spPr/>
    </dgm:pt>
    <dgm:pt modelId="{58533581-FCE2-42B0-84F9-E3795A995C4C}" type="pres">
      <dgm:prSet presAssocID="{907F39BF-CD8E-4264-ACA9-0BB5C80F10A5}" presName="composite" presStyleCnt="0"/>
      <dgm:spPr/>
    </dgm:pt>
    <dgm:pt modelId="{D50B6A3F-BAE0-4D11-80A1-D948EBFFB0B6}" type="pres">
      <dgm:prSet presAssocID="{907F39BF-CD8E-4264-ACA9-0BB5C80F10A5}" presName="ParentText" presStyleLbl="node1" presStyleIdx="2" presStyleCnt="3" custScaleX="130968">
        <dgm:presLayoutVars>
          <dgm:chMax val="1"/>
          <dgm:chPref val="1"/>
          <dgm:bulletEnabled val="1"/>
        </dgm:presLayoutVars>
      </dgm:prSet>
      <dgm:spPr/>
    </dgm:pt>
  </dgm:ptLst>
  <dgm:cxnLst>
    <dgm:cxn modelId="{5979B716-C7D1-47CD-B4D9-9D66899D5D17}" type="presOf" srcId="{907F39BF-CD8E-4264-ACA9-0BB5C80F10A5}" destId="{D50B6A3F-BAE0-4D11-80A1-D948EBFFB0B6}" srcOrd="0" destOrd="0" presId="urn:microsoft.com/office/officeart/2005/8/layout/StepDownProcess"/>
    <dgm:cxn modelId="{76096E4F-2894-48F2-80CC-BE702AE94093}" srcId="{AE801DDB-3D2C-4A64-AFAE-6160EE4ADC96}" destId="{C9AA5EAE-E571-485D-AA2A-6322A34F4943}" srcOrd="1" destOrd="0" parTransId="{8A7FC121-43C7-44C3-A48C-42E01B12AC57}" sibTransId="{2A615E03-C285-4DB5-A9B5-DE4D220373D2}"/>
    <dgm:cxn modelId="{92146672-5AA8-4056-A755-54760C62F6EC}" type="presOf" srcId="{52A1BB0E-F9D6-43FD-9297-C7AE14B137F8}" destId="{A4FDEFFE-F4E1-4DFB-B9DA-59CEB5E6DC4C}" srcOrd="0" destOrd="0" presId="urn:microsoft.com/office/officeart/2005/8/layout/StepDownProcess"/>
    <dgm:cxn modelId="{C0E5EC7C-3686-43AB-83F2-DC814B13C71E}" srcId="{AE801DDB-3D2C-4A64-AFAE-6160EE4ADC96}" destId="{907F39BF-CD8E-4264-ACA9-0BB5C80F10A5}" srcOrd="2" destOrd="0" parTransId="{8D9B48B5-9D51-481C-B707-B63C02602086}" sibTransId="{AFC987BD-A74C-4B3A-B183-1B2911EF5567}"/>
    <dgm:cxn modelId="{FCBB7E96-3D25-438D-8B8C-9B24744DAB79}" srcId="{AE801DDB-3D2C-4A64-AFAE-6160EE4ADC96}" destId="{52A1BB0E-F9D6-43FD-9297-C7AE14B137F8}" srcOrd="0" destOrd="0" parTransId="{0D1CA3D0-64B6-45DA-8A83-A396D18204D4}" sibTransId="{A1E2045B-AA07-4427-B290-14658A8D1501}"/>
    <dgm:cxn modelId="{F9969CBE-841D-4C9D-90EC-90AC9E16DE0C}" type="presOf" srcId="{C9AA5EAE-E571-485D-AA2A-6322A34F4943}" destId="{60F71A47-90C0-4FBC-9080-E0FF0FE24B15}" srcOrd="0" destOrd="0" presId="urn:microsoft.com/office/officeart/2005/8/layout/StepDownProcess"/>
    <dgm:cxn modelId="{F98363C2-5832-4950-99BE-3A4EF3DFF938}" type="presOf" srcId="{AE801DDB-3D2C-4A64-AFAE-6160EE4ADC96}" destId="{DCE1F1D7-BBB3-4D1B-A2F2-72E71EEA88AA}" srcOrd="0" destOrd="0" presId="urn:microsoft.com/office/officeart/2005/8/layout/StepDownProcess"/>
    <dgm:cxn modelId="{B433C713-7997-4DA3-891D-411C662C4680}" type="presParOf" srcId="{DCE1F1D7-BBB3-4D1B-A2F2-72E71EEA88AA}" destId="{4AA75FEB-9B91-46A8-9991-7BC5EEF0C4ED}" srcOrd="0" destOrd="0" presId="urn:microsoft.com/office/officeart/2005/8/layout/StepDownProcess"/>
    <dgm:cxn modelId="{EC04D7E3-158B-42F8-9A24-C8699CE4AD7E}" type="presParOf" srcId="{4AA75FEB-9B91-46A8-9991-7BC5EEF0C4ED}" destId="{0A9576B4-1A77-41E7-A4C8-0DC8A0F5FFEA}" srcOrd="0" destOrd="0" presId="urn:microsoft.com/office/officeart/2005/8/layout/StepDownProcess"/>
    <dgm:cxn modelId="{027D1E70-E382-4206-8A69-766B64216C6F}" type="presParOf" srcId="{4AA75FEB-9B91-46A8-9991-7BC5EEF0C4ED}" destId="{A4FDEFFE-F4E1-4DFB-B9DA-59CEB5E6DC4C}" srcOrd="1" destOrd="0" presId="urn:microsoft.com/office/officeart/2005/8/layout/StepDownProcess"/>
    <dgm:cxn modelId="{586C4B59-8737-4671-A603-4453DF1F8986}" type="presParOf" srcId="{4AA75FEB-9B91-46A8-9991-7BC5EEF0C4ED}" destId="{9E08EF32-C9C5-4228-9396-0A88AFC244A9}" srcOrd="2" destOrd="0" presId="urn:microsoft.com/office/officeart/2005/8/layout/StepDownProcess"/>
    <dgm:cxn modelId="{8F718AE2-8529-45E3-A923-7E77262F30D2}" type="presParOf" srcId="{DCE1F1D7-BBB3-4D1B-A2F2-72E71EEA88AA}" destId="{842DCFE2-99F3-497C-BA60-942EE9D7BC18}" srcOrd="1" destOrd="0" presId="urn:microsoft.com/office/officeart/2005/8/layout/StepDownProcess"/>
    <dgm:cxn modelId="{5AD44D34-64CA-4ABF-822F-0901B8A82046}" type="presParOf" srcId="{DCE1F1D7-BBB3-4D1B-A2F2-72E71EEA88AA}" destId="{67C07A20-48D7-41A4-AC8F-35F66F239A7D}" srcOrd="2" destOrd="0" presId="urn:microsoft.com/office/officeart/2005/8/layout/StepDownProcess"/>
    <dgm:cxn modelId="{7E74EDFD-21E8-4CFB-A187-9DD61D50E48E}" type="presParOf" srcId="{67C07A20-48D7-41A4-AC8F-35F66F239A7D}" destId="{377B4A6D-6FF5-4243-868E-9E7B58FDE14B}" srcOrd="0" destOrd="0" presId="urn:microsoft.com/office/officeart/2005/8/layout/StepDownProcess"/>
    <dgm:cxn modelId="{C7B49BFE-8F99-49DF-AF4E-992421335827}" type="presParOf" srcId="{67C07A20-48D7-41A4-AC8F-35F66F239A7D}" destId="{60F71A47-90C0-4FBC-9080-E0FF0FE24B15}" srcOrd="1" destOrd="0" presId="urn:microsoft.com/office/officeart/2005/8/layout/StepDownProcess"/>
    <dgm:cxn modelId="{41A9109D-E967-4B10-BFDD-38CCB2C00F44}" type="presParOf" srcId="{67C07A20-48D7-41A4-AC8F-35F66F239A7D}" destId="{D92296A2-DDC6-4E85-9991-082036523C5A}" srcOrd="2" destOrd="0" presId="urn:microsoft.com/office/officeart/2005/8/layout/StepDownProcess"/>
    <dgm:cxn modelId="{1A5D8CAD-02EA-4A20-A7BA-DE731B03629E}" type="presParOf" srcId="{DCE1F1D7-BBB3-4D1B-A2F2-72E71EEA88AA}" destId="{E3C11DFE-6452-440C-ADC5-AE8168CB91A0}" srcOrd="3" destOrd="0" presId="urn:microsoft.com/office/officeart/2005/8/layout/StepDownProcess"/>
    <dgm:cxn modelId="{D910A9B6-756E-4B00-8917-98335A80D5BA}" type="presParOf" srcId="{DCE1F1D7-BBB3-4D1B-A2F2-72E71EEA88AA}" destId="{58533581-FCE2-42B0-84F9-E3795A995C4C}" srcOrd="4" destOrd="0" presId="urn:microsoft.com/office/officeart/2005/8/layout/StepDownProcess"/>
    <dgm:cxn modelId="{BEA5F5C3-798D-4D5B-9959-FA488B3F9A8A}" type="presParOf" srcId="{58533581-FCE2-42B0-84F9-E3795A995C4C}" destId="{D50B6A3F-BAE0-4D11-80A1-D948EBFFB0B6}"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67B67C6-3866-4733-AED4-19D61AE1F6BB}" type="doc">
      <dgm:prSet loTypeId="urn:microsoft.com/office/officeart/2005/8/layout/process1" loCatId="process" qsTypeId="urn:microsoft.com/office/officeart/2005/8/quickstyle/simple5" qsCatId="simple" csTypeId="urn:microsoft.com/office/officeart/2005/8/colors/colorful1" csCatId="colorful" phldr="1"/>
      <dgm:spPr/>
    </dgm:pt>
    <dgm:pt modelId="{198B0613-3705-49E2-9559-32ECD62129E6}">
      <dgm:prSet phldrT="[Texto]" custT="1"/>
      <dgm:spPr>
        <a:solidFill>
          <a:srgbClr val="1C3B4B"/>
        </a:solidFill>
      </dgm:spPr>
      <dgm:t>
        <a:bodyPr/>
        <a:lstStyle/>
        <a:p>
          <a:r>
            <a:rPr lang="es-MX" sz="2000" dirty="0"/>
            <a:t>Solicitudes de acceso a la información pública</a:t>
          </a:r>
        </a:p>
      </dgm:t>
    </dgm:pt>
    <dgm:pt modelId="{527FAB4C-939E-40FE-B7AD-D2AD1ED588A6}" type="parTrans" cxnId="{30C52AF5-A3B4-4CC7-8E22-242CAEEFFF56}">
      <dgm:prSet/>
      <dgm:spPr/>
      <dgm:t>
        <a:bodyPr/>
        <a:lstStyle/>
        <a:p>
          <a:endParaRPr lang="es-MX"/>
        </a:p>
      </dgm:t>
    </dgm:pt>
    <dgm:pt modelId="{B2EA04BD-1F92-465B-B503-17402660A704}" type="sibTrans" cxnId="{30C52AF5-A3B4-4CC7-8E22-242CAEEFFF56}">
      <dgm:prSet/>
      <dgm:spPr>
        <a:solidFill>
          <a:schemeClr val="bg1">
            <a:lumMod val="85000"/>
          </a:schemeClr>
        </a:solidFill>
      </dgm:spPr>
      <dgm:t>
        <a:bodyPr/>
        <a:lstStyle/>
        <a:p>
          <a:endParaRPr lang="es-MX"/>
        </a:p>
      </dgm:t>
    </dgm:pt>
    <dgm:pt modelId="{0C548F08-1550-4DCA-B391-B0E7905AF140}">
      <dgm:prSet phldrT="[Texto]" custT="1"/>
      <dgm:spPr>
        <a:solidFill>
          <a:srgbClr val="49626F"/>
        </a:solidFill>
      </dgm:spPr>
      <dgm:t>
        <a:bodyPr/>
        <a:lstStyle/>
        <a:p>
          <a:r>
            <a:rPr lang="es-MX" sz="2000" dirty="0"/>
            <a:t>Entrevistas</a:t>
          </a:r>
          <a:r>
            <a:rPr lang="es-MX" sz="3800" dirty="0"/>
            <a:t> </a:t>
          </a:r>
        </a:p>
      </dgm:t>
    </dgm:pt>
    <dgm:pt modelId="{A0F66761-75C0-470C-A620-97BCB7CB8ACA}" type="parTrans" cxnId="{24384103-7860-4D6F-BAA2-B4DC4BA47A46}">
      <dgm:prSet/>
      <dgm:spPr/>
      <dgm:t>
        <a:bodyPr/>
        <a:lstStyle/>
        <a:p>
          <a:endParaRPr lang="es-MX"/>
        </a:p>
      </dgm:t>
    </dgm:pt>
    <dgm:pt modelId="{7D2E41A2-E3FD-4870-80E6-AFEAC06DA812}" type="sibTrans" cxnId="{24384103-7860-4D6F-BAA2-B4DC4BA47A46}">
      <dgm:prSet/>
      <dgm:spPr>
        <a:solidFill>
          <a:schemeClr val="bg1">
            <a:lumMod val="85000"/>
          </a:schemeClr>
        </a:solidFill>
      </dgm:spPr>
      <dgm:t>
        <a:bodyPr/>
        <a:lstStyle/>
        <a:p>
          <a:endParaRPr lang="es-MX"/>
        </a:p>
      </dgm:t>
    </dgm:pt>
    <dgm:pt modelId="{588E2CA5-8BDA-4339-A942-B02D5DE52C5C}">
      <dgm:prSet phldrT="[Texto]" custT="1"/>
      <dgm:spPr>
        <a:solidFill>
          <a:srgbClr val="8D9CA4"/>
        </a:solidFill>
      </dgm:spPr>
      <dgm:t>
        <a:bodyPr/>
        <a:lstStyle/>
        <a:p>
          <a:r>
            <a:rPr lang="es-MX" sz="2000" dirty="0"/>
            <a:t>Revisión de expedientes </a:t>
          </a:r>
        </a:p>
      </dgm:t>
    </dgm:pt>
    <dgm:pt modelId="{E2B961B2-6F33-4E77-9C9A-DBC99D01B097}" type="parTrans" cxnId="{D02522C5-4DD6-49C8-8A61-50F82C59BE04}">
      <dgm:prSet/>
      <dgm:spPr/>
      <dgm:t>
        <a:bodyPr/>
        <a:lstStyle/>
        <a:p>
          <a:endParaRPr lang="es-MX"/>
        </a:p>
      </dgm:t>
    </dgm:pt>
    <dgm:pt modelId="{87E595D4-FBF2-4D17-A114-32B3A07FA4F6}" type="sibTrans" cxnId="{D02522C5-4DD6-49C8-8A61-50F82C59BE04}">
      <dgm:prSet/>
      <dgm:spPr/>
      <dgm:t>
        <a:bodyPr/>
        <a:lstStyle/>
        <a:p>
          <a:endParaRPr lang="es-MX"/>
        </a:p>
      </dgm:t>
    </dgm:pt>
    <dgm:pt modelId="{049C8ED7-F9F7-43AC-AB24-28B384A59F32}" type="pres">
      <dgm:prSet presAssocID="{367B67C6-3866-4733-AED4-19D61AE1F6BB}" presName="Name0" presStyleCnt="0">
        <dgm:presLayoutVars>
          <dgm:dir/>
          <dgm:resizeHandles val="exact"/>
        </dgm:presLayoutVars>
      </dgm:prSet>
      <dgm:spPr/>
    </dgm:pt>
    <dgm:pt modelId="{C8E0DDF9-CA44-4DD6-A2D9-652C33614ADF}" type="pres">
      <dgm:prSet presAssocID="{198B0613-3705-49E2-9559-32ECD62129E6}" presName="node" presStyleLbl="node1" presStyleIdx="0" presStyleCnt="3" custLinFactNeighborX="7302" custLinFactNeighborY="541">
        <dgm:presLayoutVars>
          <dgm:bulletEnabled val="1"/>
        </dgm:presLayoutVars>
      </dgm:prSet>
      <dgm:spPr/>
    </dgm:pt>
    <dgm:pt modelId="{D44297EA-3785-49FF-96C9-4F9DBEF1C2EC}" type="pres">
      <dgm:prSet presAssocID="{B2EA04BD-1F92-465B-B503-17402660A704}" presName="sibTrans" presStyleLbl="sibTrans2D1" presStyleIdx="0" presStyleCnt="2"/>
      <dgm:spPr/>
    </dgm:pt>
    <dgm:pt modelId="{0C1DCA6F-9413-4E19-9D38-872F20EB9B57}" type="pres">
      <dgm:prSet presAssocID="{B2EA04BD-1F92-465B-B503-17402660A704}" presName="connectorText" presStyleLbl="sibTrans2D1" presStyleIdx="0" presStyleCnt="2"/>
      <dgm:spPr/>
    </dgm:pt>
    <dgm:pt modelId="{9F69F349-0297-4D7B-8C15-DC7689D8F3B0}" type="pres">
      <dgm:prSet presAssocID="{0C548F08-1550-4DCA-B391-B0E7905AF140}" presName="node" presStyleLbl="node1" presStyleIdx="1" presStyleCnt="3">
        <dgm:presLayoutVars>
          <dgm:bulletEnabled val="1"/>
        </dgm:presLayoutVars>
      </dgm:prSet>
      <dgm:spPr/>
    </dgm:pt>
    <dgm:pt modelId="{66FEBF1D-4CF1-48DF-8A49-B6342D8B8453}" type="pres">
      <dgm:prSet presAssocID="{7D2E41A2-E3FD-4870-80E6-AFEAC06DA812}" presName="sibTrans" presStyleLbl="sibTrans2D1" presStyleIdx="1" presStyleCnt="2"/>
      <dgm:spPr/>
    </dgm:pt>
    <dgm:pt modelId="{280F9E40-A266-4613-A737-3CED7E5A5A01}" type="pres">
      <dgm:prSet presAssocID="{7D2E41A2-E3FD-4870-80E6-AFEAC06DA812}" presName="connectorText" presStyleLbl="sibTrans2D1" presStyleIdx="1" presStyleCnt="2"/>
      <dgm:spPr/>
    </dgm:pt>
    <dgm:pt modelId="{0BF0F363-22FE-48CF-BF29-E92A5B6F819B}" type="pres">
      <dgm:prSet presAssocID="{588E2CA5-8BDA-4339-A942-B02D5DE52C5C}" presName="node" presStyleLbl="node1" presStyleIdx="2" presStyleCnt="3" custLinFactNeighborX="-8924">
        <dgm:presLayoutVars>
          <dgm:bulletEnabled val="1"/>
        </dgm:presLayoutVars>
      </dgm:prSet>
      <dgm:spPr/>
    </dgm:pt>
  </dgm:ptLst>
  <dgm:cxnLst>
    <dgm:cxn modelId="{24384103-7860-4D6F-BAA2-B4DC4BA47A46}" srcId="{367B67C6-3866-4733-AED4-19D61AE1F6BB}" destId="{0C548F08-1550-4DCA-B391-B0E7905AF140}" srcOrd="1" destOrd="0" parTransId="{A0F66761-75C0-470C-A620-97BCB7CB8ACA}" sibTransId="{7D2E41A2-E3FD-4870-80E6-AFEAC06DA812}"/>
    <dgm:cxn modelId="{625D8D09-1C95-4368-8E71-8A9089ECFA0B}" type="presOf" srcId="{198B0613-3705-49E2-9559-32ECD62129E6}" destId="{C8E0DDF9-CA44-4DD6-A2D9-652C33614ADF}" srcOrd="0" destOrd="0" presId="urn:microsoft.com/office/officeart/2005/8/layout/process1"/>
    <dgm:cxn modelId="{D575681D-D68F-491D-AC46-948CAC2EAA17}" type="presOf" srcId="{7D2E41A2-E3FD-4870-80E6-AFEAC06DA812}" destId="{280F9E40-A266-4613-A737-3CED7E5A5A01}" srcOrd="1" destOrd="0" presId="urn:microsoft.com/office/officeart/2005/8/layout/process1"/>
    <dgm:cxn modelId="{083FD375-309B-43DE-8E2D-AB062A91EEEE}" type="presOf" srcId="{B2EA04BD-1F92-465B-B503-17402660A704}" destId="{D44297EA-3785-49FF-96C9-4F9DBEF1C2EC}" srcOrd="0" destOrd="0" presId="urn:microsoft.com/office/officeart/2005/8/layout/process1"/>
    <dgm:cxn modelId="{BECE5E58-AA02-47E7-991A-4DAFEBC2066C}" type="presOf" srcId="{B2EA04BD-1F92-465B-B503-17402660A704}" destId="{0C1DCA6F-9413-4E19-9D38-872F20EB9B57}" srcOrd="1" destOrd="0" presId="urn:microsoft.com/office/officeart/2005/8/layout/process1"/>
    <dgm:cxn modelId="{A6D9D190-281A-4C37-A11B-890BF8D64303}" type="presOf" srcId="{588E2CA5-8BDA-4339-A942-B02D5DE52C5C}" destId="{0BF0F363-22FE-48CF-BF29-E92A5B6F819B}" srcOrd="0" destOrd="0" presId="urn:microsoft.com/office/officeart/2005/8/layout/process1"/>
    <dgm:cxn modelId="{3666FF9E-CDA0-4E9B-807E-EEC41B23BF70}" type="presOf" srcId="{367B67C6-3866-4733-AED4-19D61AE1F6BB}" destId="{049C8ED7-F9F7-43AC-AB24-28B384A59F32}" srcOrd="0" destOrd="0" presId="urn:microsoft.com/office/officeart/2005/8/layout/process1"/>
    <dgm:cxn modelId="{D02522C5-4DD6-49C8-8A61-50F82C59BE04}" srcId="{367B67C6-3866-4733-AED4-19D61AE1F6BB}" destId="{588E2CA5-8BDA-4339-A942-B02D5DE52C5C}" srcOrd="2" destOrd="0" parTransId="{E2B961B2-6F33-4E77-9C9A-DBC99D01B097}" sibTransId="{87E595D4-FBF2-4D17-A114-32B3A07FA4F6}"/>
    <dgm:cxn modelId="{E46DF6D9-792B-4750-8A68-8CB8B3D9B55F}" type="presOf" srcId="{0C548F08-1550-4DCA-B391-B0E7905AF140}" destId="{9F69F349-0297-4D7B-8C15-DC7689D8F3B0}" srcOrd="0" destOrd="0" presId="urn:microsoft.com/office/officeart/2005/8/layout/process1"/>
    <dgm:cxn modelId="{30C52AF5-A3B4-4CC7-8E22-242CAEEFFF56}" srcId="{367B67C6-3866-4733-AED4-19D61AE1F6BB}" destId="{198B0613-3705-49E2-9559-32ECD62129E6}" srcOrd="0" destOrd="0" parTransId="{527FAB4C-939E-40FE-B7AD-D2AD1ED588A6}" sibTransId="{B2EA04BD-1F92-465B-B503-17402660A704}"/>
    <dgm:cxn modelId="{0D6E3EF6-66E5-4E0A-89FB-F81C24E44D31}" type="presOf" srcId="{7D2E41A2-E3FD-4870-80E6-AFEAC06DA812}" destId="{66FEBF1D-4CF1-48DF-8A49-B6342D8B8453}" srcOrd="0" destOrd="0" presId="urn:microsoft.com/office/officeart/2005/8/layout/process1"/>
    <dgm:cxn modelId="{978DAC18-D2CE-49EE-B37D-EE263A5C57E1}" type="presParOf" srcId="{049C8ED7-F9F7-43AC-AB24-28B384A59F32}" destId="{C8E0DDF9-CA44-4DD6-A2D9-652C33614ADF}" srcOrd="0" destOrd="0" presId="urn:microsoft.com/office/officeart/2005/8/layout/process1"/>
    <dgm:cxn modelId="{FA3ADF06-9CAE-4F96-90A3-1DDFC682B344}" type="presParOf" srcId="{049C8ED7-F9F7-43AC-AB24-28B384A59F32}" destId="{D44297EA-3785-49FF-96C9-4F9DBEF1C2EC}" srcOrd="1" destOrd="0" presId="urn:microsoft.com/office/officeart/2005/8/layout/process1"/>
    <dgm:cxn modelId="{06DFA676-5F6B-4DF4-8070-E6FED8C1FA2C}" type="presParOf" srcId="{D44297EA-3785-49FF-96C9-4F9DBEF1C2EC}" destId="{0C1DCA6F-9413-4E19-9D38-872F20EB9B57}" srcOrd="0" destOrd="0" presId="urn:microsoft.com/office/officeart/2005/8/layout/process1"/>
    <dgm:cxn modelId="{B07082C5-79EA-464E-A5D6-F9EB415AA86E}" type="presParOf" srcId="{049C8ED7-F9F7-43AC-AB24-28B384A59F32}" destId="{9F69F349-0297-4D7B-8C15-DC7689D8F3B0}" srcOrd="2" destOrd="0" presId="urn:microsoft.com/office/officeart/2005/8/layout/process1"/>
    <dgm:cxn modelId="{585ED6D6-F2F5-4FC3-B18A-E83459805DD3}" type="presParOf" srcId="{049C8ED7-F9F7-43AC-AB24-28B384A59F32}" destId="{66FEBF1D-4CF1-48DF-8A49-B6342D8B8453}" srcOrd="3" destOrd="0" presId="urn:microsoft.com/office/officeart/2005/8/layout/process1"/>
    <dgm:cxn modelId="{165EB891-BBE1-4A01-8789-EA495984D893}" type="presParOf" srcId="{66FEBF1D-4CF1-48DF-8A49-B6342D8B8453}" destId="{280F9E40-A266-4613-A737-3CED7E5A5A01}" srcOrd="0" destOrd="0" presId="urn:microsoft.com/office/officeart/2005/8/layout/process1"/>
    <dgm:cxn modelId="{1BEE48B0-E2B2-4C7E-AF71-1F0C8C60CF2A}" type="presParOf" srcId="{049C8ED7-F9F7-43AC-AB24-28B384A59F32}" destId="{0BF0F363-22FE-48CF-BF29-E92A5B6F819B}"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53E40-1B26-49B9-917B-88C0B2C4C5B1}">
      <dsp:nvSpPr>
        <dsp:cNvPr id="0" name=""/>
        <dsp:cNvSpPr/>
      </dsp:nvSpPr>
      <dsp:spPr>
        <a:xfrm>
          <a:off x="0" y="298796"/>
          <a:ext cx="5628442" cy="129937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6830" tIns="312420" rIns="436830" bIns="99568" numCol="1" spcCol="1270" anchor="t" anchorCtr="0">
          <a:noAutofit/>
        </a:bodyPr>
        <a:lstStyle/>
        <a:p>
          <a:pPr marL="114300" lvl="1" indent="-114300" algn="l" defTabSz="622300">
            <a:lnSpc>
              <a:spcPct val="90000"/>
            </a:lnSpc>
            <a:spcBef>
              <a:spcPct val="0"/>
            </a:spcBef>
            <a:spcAft>
              <a:spcPct val="15000"/>
            </a:spcAft>
            <a:buChar char="•"/>
          </a:pPr>
          <a:r>
            <a:rPr lang="es-MX" sz="1400" kern="1200" dirty="0"/>
            <a:t>Derecho de defensa</a:t>
          </a:r>
        </a:p>
        <a:p>
          <a:pPr marL="114300" lvl="1" indent="-114300" algn="l" defTabSz="622300">
            <a:lnSpc>
              <a:spcPct val="90000"/>
            </a:lnSpc>
            <a:spcBef>
              <a:spcPct val="0"/>
            </a:spcBef>
            <a:spcAft>
              <a:spcPct val="15000"/>
            </a:spcAft>
            <a:buChar char="•"/>
          </a:pPr>
          <a:r>
            <a:rPr lang="es-MX" sz="1400" kern="1200" dirty="0"/>
            <a:t>Derecho de petición </a:t>
          </a:r>
        </a:p>
        <a:p>
          <a:pPr marL="114300" lvl="1" indent="-114300" algn="l" defTabSz="622300">
            <a:lnSpc>
              <a:spcPct val="90000"/>
            </a:lnSpc>
            <a:spcBef>
              <a:spcPct val="0"/>
            </a:spcBef>
            <a:spcAft>
              <a:spcPct val="15000"/>
            </a:spcAft>
            <a:buChar char="•"/>
          </a:pPr>
          <a:r>
            <a:rPr lang="es-MX" sz="1400" kern="1200" dirty="0"/>
            <a:t>Derecho a la visita familiar </a:t>
          </a:r>
        </a:p>
        <a:p>
          <a:pPr marL="114300" lvl="1" indent="-114300" algn="l" defTabSz="622300">
            <a:lnSpc>
              <a:spcPct val="90000"/>
            </a:lnSpc>
            <a:spcBef>
              <a:spcPct val="0"/>
            </a:spcBef>
            <a:spcAft>
              <a:spcPct val="15000"/>
            </a:spcAft>
            <a:buChar char="•"/>
          </a:pPr>
          <a:r>
            <a:rPr lang="es-MX" sz="1400" kern="1200" dirty="0"/>
            <a:t>Derecho a la salud </a:t>
          </a:r>
        </a:p>
      </dsp:txBody>
      <dsp:txXfrm>
        <a:off x="0" y="298796"/>
        <a:ext cx="5628442" cy="1299375"/>
      </dsp:txXfrm>
    </dsp:sp>
    <dsp:sp modelId="{9C8987E0-0BEF-4DFE-832A-232D9ECFC086}">
      <dsp:nvSpPr>
        <dsp:cNvPr id="0" name=""/>
        <dsp:cNvSpPr/>
      </dsp:nvSpPr>
      <dsp:spPr>
        <a:xfrm>
          <a:off x="281422" y="108127"/>
          <a:ext cx="3939909" cy="442800"/>
        </a:xfrm>
        <a:prstGeom prst="roundRect">
          <a:avLst/>
        </a:prstGeom>
        <a:solidFill>
          <a:srgbClr val="9B19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919" tIns="0" rIns="148919" bIns="0" numCol="1" spcCol="1270" anchor="ctr" anchorCtr="0">
          <a:noAutofit/>
        </a:bodyPr>
        <a:lstStyle/>
        <a:p>
          <a:pPr marL="0" lvl="0" indent="0" algn="l" defTabSz="666750">
            <a:lnSpc>
              <a:spcPct val="90000"/>
            </a:lnSpc>
            <a:spcBef>
              <a:spcPct val="0"/>
            </a:spcBef>
            <a:spcAft>
              <a:spcPct val="35000"/>
            </a:spcAft>
            <a:buNone/>
          </a:pPr>
          <a:r>
            <a:rPr lang="es-MX" sz="1500" b="1" kern="1200" dirty="0"/>
            <a:t>Realizar análisis documental </a:t>
          </a:r>
        </a:p>
      </dsp:txBody>
      <dsp:txXfrm>
        <a:off x="303038" y="129743"/>
        <a:ext cx="3896677" cy="399568"/>
      </dsp:txXfrm>
    </dsp:sp>
    <dsp:sp modelId="{46F920AF-711C-44A4-8DC4-FB010B61F362}">
      <dsp:nvSpPr>
        <dsp:cNvPr id="0" name=""/>
        <dsp:cNvSpPr/>
      </dsp:nvSpPr>
      <dsp:spPr>
        <a:xfrm>
          <a:off x="0" y="1931303"/>
          <a:ext cx="5628442" cy="2079000"/>
        </a:xfrm>
        <a:prstGeom prst="rect">
          <a:avLst/>
        </a:prstGeom>
        <a:solidFill>
          <a:schemeClr val="lt1">
            <a:alpha val="90000"/>
            <a:hueOff val="0"/>
            <a:satOff val="0"/>
            <a:lumOff val="0"/>
            <a:alphaOff val="0"/>
          </a:schemeClr>
        </a:solidFill>
        <a:ln w="12700" cap="flat" cmpd="sng" algn="ctr">
          <a:solidFill>
            <a:srgbClr val="AF474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6830" tIns="312420" rIns="436830" bIns="106680" numCol="1" spcCol="1270" anchor="t" anchorCtr="0">
          <a:noAutofit/>
        </a:bodyPr>
        <a:lstStyle/>
        <a:p>
          <a:pPr marL="114300" lvl="1" indent="-114300" algn="l" defTabSz="666750">
            <a:lnSpc>
              <a:spcPct val="90000"/>
            </a:lnSpc>
            <a:spcBef>
              <a:spcPct val="0"/>
            </a:spcBef>
            <a:spcAft>
              <a:spcPct val="15000"/>
            </a:spcAft>
            <a:buChar char="•"/>
          </a:pPr>
          <a:r>
            <a:rPr lang="es-MX" sz="1500" kern="1200" dirty="0"/>
            <a:t>A través de solicitudes de acceso a la información pública para conocer:</a:t>
          </a:r>
        </a:p>
        <a:p>
          <a:pPr marL="114300" lvl="1" indent="-114300" algn="l" defTabSz="666750">
            <a:lnSpc>
              <a:spcPct val="90000"/>
            </a:lnSpc>
            <a:spcBef>
              <a:spcPct val="0"/>
            </a:spcBef>
            <a:spcAft>
              <a:spcPct val="15000"/>
            </a:spcAft>
            <a:buChar char="•"/>
          </a:pPr>
          <a:r>
            <a:rPr lang="es-MX" sz="1500" kern="1200" dirty="0"/>
            <a:t>Denuncias</a:t>
          </a:r>
        </a:p>
        <a:p>
          <a:pPr marL="114300" lvl="1" indent="-114300" algn="l" defTabSz="666750">
            <a:lnSpc>
              <a:spcPct val="90000"/>
            </a:lnSpc>
            <a:spcBef>
              <a:spcPct val="0"/>
            </a:spcBef>
            <a:spcAft>
              <a:spcPct val="15000"/>
            </a:spcAft>
            <a:buChar char="•"/>
          </a:pPr>
          <a:r>
            <a:rPr lang="es-MX" sz="1500" kern="1200" dirty="0"/>
            <a:t>Número de privados de libertad</a:t>
          </a:r>
        </a:p>
        <a:p>
          <a:pPr marL="114300" lvl="1" indent="-114300" algn="l" defTabSz="666750">
            <a:lnSpc>
              <a:spcPct val="90000"/>
            </a:lnSpc>
            <a:spcBef>
              <a:spcPct val="0"/>
            </a:spcBef>
            <a:spcAft>
              <a:spcPct val="15000"/>
            </a:spcAft>
            <a:buChar char="•"/>
          </a:pPr>
          <a:r>
            <a:rPr lang="es-MX" sz="1500" kern="1200" dirty="0"/>
            <a:t>Centros Penales</a:t>
          </a:r>
        </a:p>
        <a:p>
          <a:pPr marL="114300" lvl="1" indent="-114300" algn="l" defTabSz="666750">
            <a:lnSpc>
              <a:spcPct val="90000"/>
            </a:lnSpc>
            <a:spcBef>
              <a:spcPct val="0"/>
            </a:spcBef>
            <a:spcAft>
              <a:spcPct val="15000"/>
            </a:spcAft>
            <a:buChar char="•"/>
          </a:pPr>
          <a:r>
            <a:rPr lang="es-MX" sz="1500" kern="1200" dirty="0"/>
            <a:t>Recursos</a:t>
          </a:r>
        </a:p>
        <a:p>
          <a:pPr marL="114300" lvl="1" indent="-114300" algn="l" defTabSz="666750">
            <a:lnSpc>
              <a:spcPct val="90000"/>
            </a:lnSpc>
            <a:spcBef>
              <a:spcPct val="0"/>
            </a:spcBef>
            <a:spcAft>
              <a:spcPct val="15000"/>
            </a:spcAft>
            <a:buChar char="•"/>
          </a:pPr>
          <a:endParaRPr lang="es-MX" sz="1500" kern="1200" dirty="0"/>
        </a:p>
      </dsp:txBody>
      <dsp:txXfrm>
        <a:off x="0" y="1931303"/>
        <a:ext cx="5628442" cy="2079000"/>
      </dsp:txXfrm>
    </dsp:sp>
    <dsp:sp modelId="{F97E7C3B-A497-48C6-8839-9AFA0CCA2AC4}">
      <dsp:nvSpPr>
        <dsp:cNvPr id="0" name=""/>
        <dsp:cNvSpPr/>
      </dsp:nvSpPr>
      <dsp:spPr>
        <a:xfrm>
          <a:off x="281422" y="1709903"/>
          <a:ext cx="3939909" cy="442800"/>
        </a:xfrm>
        <a:prstGeom prst="roundRect">
          <a:avLst/>
        </a:prstGeom>
        <a:solidFill>
          <a:srgbClr val="AF47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919" tIns="0" rIns="148919" bIns="0" numCol="1" spcCol="1270" anchor="ctr" anchorCtr="0">
          <a:noAutofit/>
        </a:bodyPr>
        <a:lstStyle/>
        <a:p>
          <a:pPr marL="0" lvl="0" indent="0" algn="l" defTabSz="666750">
            <a:lnSpc>
              <a:spcPct val="90000"/>
            </a:lnSpc>
            <a:spcBef>
              <a:spcPct val="0"/>
            </a:spcBef>
            <a:spcAft>
              <a:spcPct val="35000"/>
            </a:spcAft>
            <a:buNone/>
          </a:pPr>
          <a:r>
            <a:rPr lang="es-MX" sz="1500" b="1" kern="1200" dirty="0"/>
            <a:t>Recopilación de información cuantitativa</a:t>
          </a:r>
        </a:p>
      </dsp:txBody>
      <dsp:txXfrm>
        <a:off x="303038" y="1731519"/>
        <a:ext cx="3896677" cy="399568"/>
      </dsp:txXfrm>
    </dsp:sp>
    <dsp:sp modelId="{79848C2C-4334-4825-A98C-C69A5B56D159}">
      <dsp:nvSpPr>
        <dsp:cNvPr id="0" name=""/>
        <dsp:cNvSpPr/>
      </dsp:nvSpPr>
      <dsp:spPr>
        <a:xfrm>
          <a:off x="0" y="4312703"/>
          <a:ext cx="5628442" cy="1275750"/>
        </a:xfrm>
        <a:prstGeom prst="rect">
          <a:avLst/>
        </a:prstGeom>
        <a:solidFill>
          <a:schemeClr val="lt1">
            <a:alpha val="90000"/>
            <a:hueOff val="0"/>
            <a:satOff val="0"/>
            <a:lumOff val="0"/>
            <a:alphaOff val="0"/>
          </a:schemeClr>
        </a:solidFill>
        <a:ln w="12700" cap="flat" cmpd="sng" algn="ctr">
          <a:solidFill>
            <a:srgbClr val="1C3B4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6830" tIns="312420" rIns="436830" bIns="106680" numCol="1" spcCol="1270" anchor="t" anchorCtr="0">
          <a:noAutofit/>
        </a:bodyPr>
        <a:lstStyle/>
        <a:p>
          <a:pPr marL="114300" lvl="1" indent="-114300" algn="just" defTabSz="666750">
            <a:lnSpc>
              <a:spcPct val="90000"/>
            </a:lnSpc>
            <a:spcBef>
              <a:spcPct val="0"/>
            </a:spcBef>
            <a:spcAft>
              <a:spcPct val="15000"/>
            </a:spcAft>
            <a:buChar char="•"/>
          </a:pPr>
          <a:r>
            <a:rPr lang="es-MX" sz="1500" kern="1200" dirty="0"/>
            <a:t> A través de entrevistas realizadas a personas privadas de la libertad, familiares y autoridades sobre el proceso de presentación de queja y/o denuncia entre otros derechos vulnerados.</a:t>
          </a:r>
        </a:p>
      </dsp:txBody>
      <dsp:txXfrm>
        <a:off x="0" y="4312703"/>
        <a:ext cx="5628442" cy="1275750"/>
      </dsp:txXfrm>
    </dsp:sp>
    <dsp:sp modelId="{E144DAB8-49E3-4905-812C-ED009A63E3FA}">
      <dsp:nvSpPr>
        <dsp:cNvPr id="0" name=""/>
        <dsp:cNvSpPr/>
      </dsp:nvSpPr>
      <dsp:spPr>
        <a:xfrm>
          <a:off x="281422" y="4091303"/>
          <a:ext cx="3939909" cy="442800"/>
        </a:xfrm>
        <a:prstGeom prst="roundRect">
          <a:avLst/>
        </a:prstGeom>
        <a:solidFill>
          <a:srgbClr val="1C3B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919" tIns="0" rIns="148919" bIns="0" numCol="1" spcCol="1270" anchor="ctr" anchorCtr="0">
          <a:noAutofit/>
        </a:bodyPr>
        <a:lstStyle/>
        <a:p>
          <a:pPr marL="0" lvl="0" indent="0" algn="l" defTabSz="666750">
            <a:lnSpc>
              <a:spcPct val="90000"/>
            </a:lnSpc>
            <a:spcBef>
              <a:spcPct val="0"/>
            </a:spcBef>
            <a:spcAft>
              <a:spcPct val="35000"/>
            </a:spcAft>
            <a:buNone/>
          </a:pPr>
          <a:r>
            <a:rPr lang="es-MX" sz="1500" b="1" kern="1200" dirty="0"/>
            <a:t>Recopilación de información cualitativa</a:t>
          </a:r>
        </a:p>
      </dsp:txBody>
      <dsp:txXfrm>
        <a:off x="303038" y="4112919"/>
        <a:ext cx="3896677" cy="3995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0623D-CFB1-4B70-A066-81FC7439FA9C}">
      <dsp:nvSpPr>
        <dsp:cNvPr id="0" name=""/>
        <dsp:cNvSpPr/>
      </dsp:nvSpPr>
      <dsp:spPr>
        <a:xfrm>
          <a:off x="9416398" y="2670136"/>
          <a:ext cx="155645" cy="552323"/>
        </a:xfrm>
        <a:custGeom>
          <a:avLst/>
          <a:gdLst/>
          <a:ahLst/>
          <a:cxnLst/>
          <a:rect l="0" t="0" r="0" b="0"/>
          <a:pathLst>
            <a:path>
              <a:moveTo>
                <a:pt x="0" y="0"/>
              </a:moveTo>
              <a:lnTo>
                <a:pt x="0" y="552323"/>
              </a:lnTo>
              <a:lnTo>
                <a:pt x="155645" y="55232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5BE3C3-BF6B-4C5A-B6FC-742C766E374F}">
      <dsp:nvSpPr>
        <dsp:cNvPr id="0" name=""/>
        <dsp:cNvSpPr/>
      </dsp:nvSpPr>
      <dsp:spPr>
        <a:xfrm>
          <a:off x="9203683" y="1933415"/>
          <a:ext cx="627769" cy="217903"/>
        </a:xfrm>
        <a:custGeom>
          <a:avLst/>
          <a:gdLst/>
          <a:ahLst/>
          <a:cxnLst/>
          <a:rect l="0" t="0" r="0" b="0"/>
          <a:pathLst>
            <a:path>
              <a:moveTo>
                <a:pt x="0" y="0"/>
              </a:moveTo>
              <a:lnTo>
                <a:pt x="0" y="108951"/>
              </a:lnTo>
              <a:lnTo>
                <a:pt x="627769" y="108951"/>
              </a:lnTo>
              <a:lnTo>
                <a:pt x="627769" y="21790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FB9D80-D907-430D-BBFA-C212221D89CB}">
      <dsp:nvSpPr>
        <dsp:cNvPr id="0" name=""/>
        <dsp:cNvSpPr/>
      </dsp:nvSpPr>
      <dsp:spPr>
        <a:xfrm>
          <a:off x="8575913" y="1933415"/>
          <a:ext cx="627769" cy="217903"/>
        </a:xfrm>
        <a:custGeom>
          <a:avLst/>
          <a:gdLst/>
          <a:ahLst/>
          <a:cxnLst/>
          <a:rect l="0" t="0" r="0" b="0"/>
          <a:pathLst>
            <a:path>
              <a:moveTo>
                <a:pt x="627769" y="0"/>
              </a:moveTo>
              <a:lnTo>
                <a:pt x="627769" y="108951"/>
              </a:lnTo>
              <a:lnTo>
                <a:pt x="0" y="108951"/>
              </a:lnTo>
              <a:lnTo>
                <a:pt x="0" y="21790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B92C60-0BD6-4582-8787-04599928034B}">
      <dsp:nvSpPr>
        <dsp:cNvPr id="0" name=""/>
        <dsp:cNvSpPr/>
      </dsp:nvSpPr>
      <dsp:spPr>
        <a:xfrm>
          <a:off x="8132323" y="1196693"/>
          <a:ext cx="1071359" cy="217903"/>
        </a:xfrm>
        <a:custGeom>
          <a:avLst/>
          <a:gdLst/>
          <a:ahLst/>
          <a:cxnLst/>
          <a:rect l="0" t="0" r="0" b="0"/>
          <a:pathLst>
            <a:path>
              <a:moveTo>
                <a:pt x="0" y="0"/>
              </a:moveTo>
              <a:lnTo>
                <a:pt x="0" y="108951"/>
              </a:lnTo>
              <a:lnTo>
                <a:pt x="1071359" y="108951"/>
              </a:lnTo>
              <a:lnTo>
                <a:pt x="1071359" y="21790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EBD30C-F7B7-48AA-B6B7-BBD59FB9D59F}">
      <dsp:nvSpPr>
        <dsp:cNvPr id="0" name=""/>
        <dsp:cNvSpPr/>
      </dsp:nvSpPr>
      <dsp:spPr>
        <a:xfrm>
          <a:off x="6645910" y="1933415"/>
          <a:ext cx="155645" cy="477312"/>
        </a:xfrm>
        <a:custGeom>
          <a:avLst/>
          <a:gdLst/>
          <a:ahLst/>
          <a:cxnLst/>
          <a:rect l="0" t="0" r="0" b="0"/>
          <a:pathLst>
            <a:path>
              <a:moveTo>
                <a:pt x="0" y="0"/>
              </a:moveTo>
              <a:lnTo>
                <a:pt x="0" y="477312"/>
              </a:lnTo>
              <a:lnTo>
                <a:pt x="155645" y="47731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1ED50B-B072-49D4-B6B1-DB462016362A}">
      <dsp:nvSpPr>
        <dsp:cNvPr id="0" name=""/>
        <dsp:cNvSpPr/>
      </dsp:nvSpPr>
      <dsp:spPr>
        <a:xfrm>
          <a:off x="7060964" y="1196693"/>
          <a:ext cx="1071359" cy="217903"/>
        </a:xfrm>
        <a:custGeom>
          <a:avLst/>
          <a:gdLst/>
          <a:ahLst/>
          <a:cxnLst/>
          <a:rect l="0" t="0" r="0" b="0"/>
          <a:pathLst>
            <a:path>
              <a:moveTo>
                <a:pt x="1071359" y="0"/>
              </a:moveTo>
              <a:lnTo>
                <a:pt x="1071359" y="108951"/>
              </a:lnTo>
              <a:lnTo>
                <a:pt x="0" y="108951"/>
              </a:lnTo>
              <a:lnTo>
                <a:pt x="0" y="21790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174C38-A88D-474E-BAD7-F09C2CFB7D71}">
      <dsp:nvSpPr>
        <dsp:cNvPr id="0" name=""/>
        <dsp:cNvSpPr/>
      </dsp:nvSpPr>
      <dsp:spPr>
        <a:xfrm>
          <a:off x="6160462" y="483848"/>
          <a:ext cx="1971861" cy="194027"/>
        </a:xfrm>
        <a:custGeom>
          <a:avLst/>
          <a:gdLst/>
          <a:ahLst/>
          <a:cxnLst/>
          <a:rect l="0" t="0" r="0" b="0"/>
          <a:pathLst>
            <a:path>
              <a:moveTo>
                <a:pt x="0" y="0"/>
              </a:moveTo>
              <a:lnTo>
                <a:pt x="0" y="85075"/>
              </a:lnTo>
              <a:lnTo>
                <a:pt x="1971861" y="85075"/>
              </a:lnTo>
              <a:lnTo>
                <a:pt x="1971861" y="19402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3ECC90-734B-4B6C-AFC0-20DA5044FAC7}">
      <dsp:nvSpPr>
        <dsp:cNvPr id="0" name=""/>
        <dsp:cNvSpPr/>
      </dsp:nvSpPr>
      <dsp:spPr>
        <a:xfrm>
          <a:off x="5130961" y="1196693"/>
          <a:ext cx="155645" cy="1214034"/>
        </a:xfrm>
        <a:custGeom>
          <a:avLst/>
          <a:gdLst/>
          <a:ahLst/>
          <a:cxnLst/>
          <a:rect l="0" t="0" r="0" b="0"/>
          <a:pathLst>
            <a:path>
              <a:moveTo>
                <a:pt x="0" y="0"/>
              </a:moveTo>
              <a:lnTo>
                <a:pt x="0" y="1214034"/>
              </a:lnTo>
              <a:lnTo>
                <a:pt x="155645" y="1214034"/>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DE8A4A-7167-4536-ADD8-D68CAD4309FB}">
      <dsp:nvSpPr>
        <dsp:cNvPr id="0" name=""/>
        <dsp:cNvSpPr/>
      </dsp:nvSpPr>
      <dsp:spPr>
        <a:xfrm>
          <a:off x="5130961" y="1196693"/>
          <a:ext cx="155645" cy="477312"/>
        </a:xfrm>
        <a:custGeom>
          <a:avLst/>
          <a:gdLst/>
          <a:ahLst/>
          <a:cxnLst/>
          <a:rect l="0" t="0" r="0" b="0"/>
          <a:pathLst>
            <a:path>
              <a:moveTo>
                <a:pt x="0" y="0"/>
              </a:moveTo>
              <a:lnTo>
                <a:pt x="0" y="477312"/>
              </a:lnTo>
              <a:lnTo>
                <a:pt x="155645" y="47731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71668E-6E49-479E-99F2-18D80885AB85}">
      <dsp:nvSpPr>
        <dsp:cNvPr id="0" name=""/>
        <dsp:cNvSpPr/>
      </dsp:nvSpPr>
      <dsp:spPr>
        <a:xfrm>
          <a:off x="5546016" y="483848"/>
          <a:ext cx="614446" cy="194027"/>
        </a:xfrm>
        <a:custGeom>
          <a:avLst/>
          <a:gdLst/>
          <a:ahLst/>
          <a:cxnLst/>
          <a:rect l="0" t="0" r="0" b="0"/>
          <a:pathLst>
            <a:path>
              <a:moveTo>
                <a:pt x="614446" y="0"/>
              </a:moveTo>
              <a:lnTo>
                <a:pt x="614446" y="85075"/>
              </a:lnTo>
              <a:lnTo>
                <a:pt x="0" y="85075"/>
              </a:lnTo>
              <a:lnTo>
                <a:pt x="0" y="19402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284873-6274-4F0F-99AE-11D313E69DF2}">
      <dsp:nvSpPr>
        <dsp:cNvPr id="0" name=""/>
        <dsp:cNvSpPr/>
      </dsp:nvSpPr>
      <dsp:spPr>
        <a:xfrm>
          <a:off x="3875422" y="1196693"/>
          <a:ext cx="155645" cy="3424198"/>
        </a:xfrm>
        <a:custGeom>
          <a:avLst/>
          <a:gdLst/>
          <a:ahLst/>
          <a:cxnLst/>
          <a:rect l="0" t="0" r="0" b="0"/>
          <a:pathLst>
            <a:path>
              <a:moveTo>
                <a:pt x="0" y="0"/>
              </a:moveTo>
              <a:lnTo>
                <a:pt x="0" y="3424198"/>
              </a:lnTo>
              <a:lnTo>
                <a:pt x="155645" y="3424198"/>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61CE6E-B998-4C3C-A1E7-B84535078035}">
      <dsp:nvSpPr>
        <dsp:cNvPr id="0" name=""/>
        <dsp:cNvSpPr/>
      </dsp:nvSpPr>
      <dsp:spPr>
        <a:xfrm>
          <a:off x="3875422" y="1196693"/>
          <a:ext cx="155645" cy="2687477"/>
        </a:xfrm>
        <a:custGeom>
          <a:avLst/>
          <a:gdLst/>
          <a:ahLst/>
          <a:cxnLst/>
          <a:rect l="0" t="0" r="0" b="0"/>
          <a:pathLst>
            <a:path>
              <a:moveTo>
                <a:pt x="0" y="0"/>
              </a:moveTo>
              <a:lnTo>
                <a:pt x="0" y="2687477"/>
              </a:lnTo>
              <a:lnTo>
                <a:pt x="155645" y="2687477"/>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47DF61-A965-4AE0-B5D5-44EDA0199089}">
      <dsp:nvSpPr>
        <dsp:cNvPr id="0" name=""/>
        <dsp:cNvSpPr/>
      </dsp:nvSpPr>
      <dsp:spPr>
        <a:xfrm>
          <a:off x="3875422" y="1196693"/>
          <a:ext cx="155645" cy="1950755"/>
        </a:xfrm>
        <a:custGeom>
          <a:avLst/>
          <a:gdLst/>
          <a:ahLst/>
          <a:cxnLst/>
          <a:rect l="0" t="0" r="0" b="0"/>
          <a:pathLst>
            <a:path>
              <a:moveTo>
                <a:pt x="0" y="0"/>
              </a:moveTo>
              <a:lnTo>
                <a:pt x="0" y="1950755"/>
              </a:lnTo>
              <a:lnTo>
                <a:pt x="155645" y="1950755"/>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169886-4178-4F2E-920D-42DE1BAE27DB}">
      <dsp:nvSpPr>
        <dsp:cNvPr id="0" name=""/>
        <dsp:cNvSpPr/>
      </dsp:nvSpPr>
      <dsp:spPr>
        <a:xfrm>
          <a:off x="3875422" y="1196693"/>
          <a:ext cx="155645" cy="1214034"/>
        </a:xfrm>
        <a:custGeom>
          <a:avLst/>
          <a:gdLst/>
          <a:ahLst/>
          <a:cxnLst/>
          <a:rect l="0" t="0" r="0" b="0"/>
          <a:pathLst>
            <a:path>
              <a:moveTo>
                <a:pt x="0" y="0"/>
              </a:moveTo>
              <a:lnTo>
                <a:pt x="0" y="1214034"/>
              </a:lnTo>
              <a:lnTo>
                <a:pt x="155645" y="1214034"/>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549ED2-7011-48EC-97AD-16CCF353E3A7}">
      <dsp:nvSpPr>
        <dsp:cNvPr id="0" name=""/>
        <dsp:cNvSpPr/>
      </dsp:nvSpPr>
      <dsp:spPr>
        <a:xfrm>
          <a:off x="3875422" y="1196693"/>
          <a:ext cx="155645" cy="477312"/>
        </a:xfrm>
        <a:custGeom>
          <a:avLst/>
          <a:gdLst/>
          <a:ahLst/>
          <a:cxnLst/>
          <a:rect l="0" t="0" r="0" b="0"/>
          <a:pathLst>
            <a:path>
              <a:moveTo>
                <a:pt x="0" y="0"/>
              </a:moveTo>
              <a:lnTo>
                <a:pt x="0" y="477312"/>
              </a:lnTo>
              <a:lnTo>
                <a:pt x="155645" y="47731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3F1009-6017-4F32-8AE6-19C01D76634A}">
      <dsp:nvSpPr>
        <dsp:cNvPr id="0" name=""/>
        <dsp:cNvSpPr/>
      </dsp:nvSpPr>
      <dsp:spPr>
        <a:xfrm>
          <a:off x="4290476" y="483848"/>
          <a:ext cx="1869986" cy="194027"/>
        </a:xfrm>
        <a:custGeom>
          <a:avLst/>
          <a:gdLst/>
          <a:ahLst/>
          <a:cxnLst/>
          <a:rect l="0" t="0" r="0" b="0"/>
          <a:pathLst>
            <a:path>
              <a:moveTo>
                <a:pt x="1869986" y="0"/>
              </a:moveTo>
              <a:lnTo>
                <a:pt x="1869986" y="85075"/>
              </a:lnTo>
              <a:lnTo>
                <a:pt x="0" y="85075"/>
              </a:lnTo>
              <a:lnTo>
                <a:pt x="0" y="194027"/>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4638D7-B13D-46EA-A030-FB2069AF294E}">
      <dsp:nvSpPr>
        <dsp:cNvPr id="0" name=""/>
        <dsp:cNvSpPr/>
      </dsp:nvSpPr>
      <dsp:spPr>
        <a:xfrm>
          <a:off x="2619882" y="1354232"/>
          <a:ext cx="155645" cy="1297161"/>
        </a:xfrm>
        <a:custGeom>
          <a:avLst/>
          <a:gdLst/>
          <a:ahLst/>
          <a:cxnLst/>
          <a:rect l="0" t="0" r="0" b="0"/>
          <a:pathLst>
            <a:path>
              <a:moveTo>
                <a:pt x="0" y="0"/>
              </a:moveTo>
              <a:lnTo>
                <a:pt x="0" y="1297161"/>
              </a:lnTo>
              <a:lnTo>
                <a:pt x="155645" y="1297161"/>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002512-F35E-486E-8164-874622646856}">
      <dsp:nvSpPr>
        <dsp:cNvPr id="0" name=""/>
        <dsp:cNvSpPr/>
      </dsp:nvSpPr>
      <dsp:spPr>
        <a:xfrm>
          <a:off x="2619882" y="1354232"/>
          <a:ext cx="155645" cy="477312"/>
        </a:xfrm>
        <a:custGeom>
          <a:avLst/>
          <a:gdLst/>
          <a:ahLst/>
          <a:cxnLst/>
          <a:rect l="0" t="0" r="0" b="0"/>
          <a:pathLst>
            <a:path>
              <a:moveTo>
                <a:pt x="0" y="0"/>
              </a:moveTo>
              <a:lnTo>
                <a:pt x="0" y="477312"/>
              </a:lnTo>
              <a:lnTo>
                <a:pt x="155645" y="47731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3B111A-527D-41B0-A22D-B631853D907A}">
      <dsp:nvSpPr>
        <dsp:cNvPr id="0" name=""/>
        <dsp:cNvSpPr/>
      </dsp:nvSpPr>
      <dsp:spPr>
        <a:xfrm>
          <a:off x="1803512" y="601438"/>
          <a:ext cx="1231424" cy="233976"/>
        </a:xfrm>
        <a:custGeom>
          <a:avLst/>
          <a:gdLst/>
          <a:ahLst/>
          <a:cxnLst/>
          <a:rect l="0" t="0" r="0" b="0"/>
          <a:pathLst>
            <a:path>
              <a:moveTo>
                <a:pt x="0" y="0"/>
              </a:moveTo>
              <a:lnTo>
                <a:pt x="0" y="125024"/>
              </a:lnTo>
              <a:lnTo>
                <a:pt x="1231424" y="125024"/>
              </a:lnTo>
              <a:lnTo>
                <a:pt x="1231424" y="23397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533D82-37BD-44CD-9F93-1D2B1461A1E5}">
      <dsp:nvSpPr>
        <dsp:cNvPr id="0" name=""/>
        <dsp:cNvSpPr/>
      </dsp:nvSpPr>
      <dsp:spPr>
        <a:xfrm>
          <a:off x="1364343" y="1354232"/>
          <a:ext cx="155645" cy="1950755"/>
        </a:xfrm>
        <a:custGeom>
          <a:avLst/>
          <a:gdLst/>
          <a:ahLst/>
          <a:cxnLst/>
          <a:rect l="0" t="0" r="0" b="0"/>
          <a:pathLst>
            <a:path>
              <a:moveTo>
                <a:pt x="0" y="0"/>
              </a:moveTo>
              <a:lnTo>
                <a:pt x="0" y="1950755"/>
              </a:lnTo>
              <a:lnTo>
                <a:pt x="155645" y="1950755"/>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40A506-9545-4A10-9A32-A5E9FDEFBBEE}">
      <dsp:nvSpPr>
        <dsp:cNvPr id="0" name=""/>
        <dsp:cNvSpPr/>
      </dsp:nvSpPr>
      <dsp:spPr>
        <a:xfrm>
          <a:off x="1364343" y="1354232"/>
          <a:ext cx="155645" cy="1214034"/>
        </a:xfrm>
        <a:custGeom>
          <a:avLst/>
          <a:gdLst/>
          <a:ahLst/>
          <a:cxnLst/>
          <a:rect l="0" t="0" r="0" b="0"/>
          <a:pathLst>
            <a:path>
              <a:moveTo>
                <a:pt x="0" y="0"/>
              </a:moveTo>
              <a:lnTo>
                <a:pt x="0" y="1214034"/>
              </a:lnTo>
              <a:lnTo>
                <a:pt x="155645" y="1214034"/>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63FC76-8C86-4343-A99C-7C3251EB0B0F}">
      <dsp:nvSpPr>
        <dsp:cNvPr id="0" name=""/>
        <dsp:cNvSpPr/>
      </dsp:nvSpPr>
      <dsp:spPr>
        <a:xfrm>
          <a:off x="1364343" y="1354232"/>
          <a:ext cx="155645" cy="477312"/>
        </a:xfrm>
        <a:custGeom>
          <a:avLst/>
          <a:gdLst/>
          <a:ahLst/>
          <a:cxnLst/>
          <a:rect l="0" t="0" r="0" b="0"/>
          <a:pathLst>
            <a:path>
              <a:moveTo>
                <a:pt x="0" y="0"/>
              </a:moveTo>
              <a:lnTo>
                <a:pt x="0" y="477312"/>
              </a:lnTo>
              <a:lnTo>
                <a:pt x="155645" y="47731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F1B20D-B814-4D49-A234-ABDADDC20F60}">
      <dsp:nvSpPr>
        <dsp:cNvPr id="0" name=""/>
        <dsp:cNvSpPr/>
      </dsp:nvSpPr>
      <dsp:spPr>
        <a:xfrm>
          <a:off x="1733677" y="601438"/>
          <a:ext cx="91440" cy="233976"/>
        </a:xfrm>
        <a:custGeom>
          <a:avLst/>
          <a:gdLst/>
          <a:ahLst/>
          <a:cxnLst/>
          <a:rect l="0" t="0" r="0" b="0"/>
          <a:pathLst>
            <a:path>
              <a:moveTo>
                <a:pt x="69834" y="0"/>
              </a:moveTo>
              <a:lnTo>
                <a:pt x="69834" y="125024"/>
              </a:lnTo>
              <a:lnTo>
                <a:pt x="45720" y="125024"/>
              </a:lnTo>
              <a:lnTo>
                <a:pt x="45720" y="23397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28B78B-4239-42EB-8127-2F7356DD0D88}">
      <dsp:nvSpPr>
        <dsp:cNvPr id="0" name=""/>
        <dsp:cNvSpPr/>
      </dsp:nvSpPr>
      <dsp:spPr>
        <a:xfrm>
          <a:off x="108803" y="1354232"/>
          <a:ext cx="155645" cy="2687477"/>
        </a:xfrm>
        <a:custGeom>
          <a:avLst/>
          <a:gdLst/>
          <a:ahLst/>
          <a:cxnLst/>
          <a:rect l="0" t="0" r="0" b="0"/>
          <a:pathLst>
            <a:path>
              <a:moveTo>
                <a:pt x="0" y="0"/>
              </a:moveTo>
              <a:lnTo>
                <a:pt x="0" y="2687477"/>
              </a:lnTo>
              <a:lnTo>
                <a:pt x="155645" y="2687477"/>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CE89C7-1E37-4E03-A296-4FC54FA125F1}">
      <dsp:nvSpPr>
        <dsp:cNvPr id="0" name=""/>
        <dsp:cNvSpPr/>
      </dsp:nvSpPr>
      <dsp:spPr>
        <a:xfrm>
          <a:off x="108803" y="1354232"/>
          <a:ext cx="155645" cy="1950755"/>
        </a:xfrm>
        <a:custGeom>
          <a:avLst/>
          <a:gdLst/>
          <a:ahLst/>
          <a:cxnLst/>
          <a:rect l="0" t="0" r="0" b="0"/>
          <a:pathLst>
            <a:path>
              <a:moveTo>
                <a:pt x="0" y="0"/>
              </a:moveTo>
              <a:lnTo>
                <a:pt x="0" y="1950755"/>
              </a:lnTo>
              <a:lnTo>
                <a:pt x="155645" y="1950755"/>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94A621-A2E6-40A6-833B-44163E59A0B9}">
      <dsp:nvSpPr>
        <dsp:cNvPr id="0" name=""/>
        <dsp:cNvSpPr/>
      </dsp:nvSpPr>
      <dsp:spPr>
        <a:xfrm>
          <a:off x="108803" y="1354232"/>
          <a:ext cx="155645" cy="1214034"/>
        </a:xfrm>
        <a:custGeom>
          <a:avLst/>
          <a:gdLst/>
          <a:ahLst/>
          <a:cxnLst/>
          <a:rect l="0" t="0" r="0" b="0"/>
          <a:pathLst>
            <a:path>
              <a:moveTo>
                <a:pt x="0" y="0"/>
              </a:moveTo>
              <a:lnTo>
                <a:pt x="0" y="1214034"/>
              </a:lnTo>
              <a:lnTo>
                <a:pt x="155645" y="1214034"/>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CE76B0-F9DE-4071-9A9E-1470B4940370}">
      <dsp:nvSpPr>
        <dsp:cNvPr id="0" name=""/>
        <dsp:cNvSpPr/>
      </dsp:nvSpPr>
      <dsp:spPr>
        <a:xfrm>
          <a:off x="108803" y="1354232"/>
          <a:ext cx="155645" cy="477312"/>
        </a:xfrm>
        <a:custGeom>
          <a:avLst/>
          <a:gdLst/>
          <a:ahLst/>
          <a:cxnLst/>
          <a:rect l="0" t="0" r="0" b="0"/>
          <a:pathLst>
            <a:path>
              <a:moveTo>
                <a:pt x="0" y="0"/>
              </a:moveTo>
              <a:lnTo>
                <a:pt x="0" y="477312"/>
              </a:lnTo>
              <a:lnTo>
                <a:pt x="155645" y="477312"/>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ED5C71-A556-4DD2-AEF2-43D639B9C6D2}">
      <dsp:nvSpPr>
        <dsp:cNvPr id="0" name=""/>
        <dsp:cNvSpPr/>
      </dsp:nvSpPr>
      <dsp:spPr>
        <a:xfrm>
          <a:off x="523858" y="601438"/>
          <a:ext cx="1279654" cy="233976"/>
        </a:xfrm>
        <a:custGeom>
          <a:avLst/>
          <a:gdLst/>
          <a:ahLst/>
          <a:cxnLst/>
          <a:rect l="0" t="0" r="0" b="0"/>
          <a:pathLst>
            <a:path>
              <a:moveTo>
                <a:pt x="1279654" y="0"/>
              </a:moveTo>
              <a:lnTo>
                <a:pt x="1279654" y="125024"/>
              </a:lnTo>
              <a:lnTo>
                <a:pt x="0" y="125024"/>
              </a:lnTo>
              <a:lnTo>
                <a:pt x="0" y="233976"/>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27449C-EB10-4519-B780-A45D11260F19}">
      <dsp:nvSpPr>
        <dsp:cNvPr id="0" name=""/>
        <dsp:cNvSpPr/>
      </dsp:nvSpPr>
      <dsp:spPr>
        <a:xfrm>
          <a:off x="927758" y="15116"/>
          <a:ext cx="1751508" cy="586321"/>
        </a:xfrm>
        <a:prstGeom prst="rect">
          <a:avLst/>
        </a:prstGeom>
        <a:solidFill>
          <a:srgbClr val="9B19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HN" sz="900" kern="1200" dirty="0"/>
            <a:t>Peticiones de personas con m</a:t>
          </a:r>
          <a:r>
            <a:rPr lang="es-HN" sz="1000" kern="1200" dirty="0"/>
            <a:t>edida</a:t>
          </a:r>
          <a:r>
            <a:rPr lang="es-HN" sz="900" kern="1200" dirty="0"/>
            <a:t> cautelar privativa de la libertad</a:t>
          </a:r>
        </a:p>
      </dsp:txBody>
      <dsp:txXfrm>
        <a:off x="927758" y="15116"/>
        <a:ext cx="1751508" cy="586321"/>
      </dsp:txXfrm>
    </dsp:sp>
    <dsp:sp modelId="{6ABEF9B8-5395-4840-9532-9721759D8B1D}">
      <dsp:nvSpPr>
        <dsp:cNvPr id="0" name=""/>
        <dsp:cNvSpPr/>
      </dsp:nvSpPr>
      <dsp:spPr>
        <a:xfrm>
          <a:off x="5040" y="835414"/>
          <a:ext cx="1037635" cy="518817"/>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dirty="0"/>
            <a:t>Pueden presentar peticiones ante</a:t>
          </a:r>
        </a:p>
      </dsp:txBody>
      <dsp:txXfrm>
        <a:off x="5040" y="835414"/>
        <a:ext cx="1037635" cy="518817"/>
      </dsp:txXfrm>
    </dsp:sp>
    <dsp:sp modelId="{E2AF1B47-E402-419B-BC3B-3ED389F31E04}">
      <dsp:nvSpPr>
        <dsp:cNvPr id="0" name=""/>
        <dsp:cNvSpPr/>
      </dsp:nvSpPr>
      <dsp:spPr>
        <a:xfrm>
          <a:off x="264449" y="1572136"/>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Inspectores de los servicios penitenciarios en sus visitas</a:t>
          </a:r>
        </a:p>
      </dsp:txBody>
      <dsp:txXfrm>
        <a:off x="264449" y="1572136"/>
        <a:ext cx="1037635" cy="518817"/>
      </dsp:txXfrm>
    </dsp:sp>
    <dsp:sp modelId="{77ED8EA3-0BD9-466B-89F9-A8C3565C61C3}">
      <dsp:nvSpPr>
        <dsp:cNvPr id="0" name=""/>
        <dsp:cNvSpPr/>
      </dsp:nvSpPr>
      <dsp:spPr>
        <a:xfrm>
          <a:off x="264449" y="2308857"/>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Consejo Técnico Interdisciplinario</a:t>
          </a:r>
        </a:p>
      </dsp:txBody>
      <dsp:txXfrm>
        <a:off x="264449" y="2308857"/>
        <a:ext cx="1037635" cy="518817"/>
      </dsp:txXfrm>
    </dsp:sp>
    <dsp:sp modelId="{155E1BB1-D1B9-4678-92F2-94D400B34213}">
      <dsp:nvSpPr>
        <dsp:cNvPr id="0" name=""/>
        <dsp:cNvSpPr/>
      </dsp:nvSpPr>
      <dsp:spPr>
        <a:xfrm>
          <a:off x="264449" y="3045579"/>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Director del Establecimiento</a:t>
          </a:r>
        </a:p>
      </dsp:txBody>
      <dsp:txXfrm>
        <a:off x="264449" y="3045579"/>
        <a:ext cx="1037635" cy="518817"/>
      </dsp:txXfrm>
    </dsp:sp>
    <dsp:sp modelId="{7FCF85FF-C431-4A65-AEE9-3D2FE746D3FF}">
      <dsp:nvSpPr>
        <dsp:cNvPr id="0" name=""/>
        <dsp:cNvSpPr/>
      </dsp:nvSpPr>
      <dsp:spPr>
        <a:xfrm>
          <a:off x="264449" y="3782300"/>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dirty="0"/>
            <a:t>Otra autoridad superior o cualquier otro funcionario que actúe por delegación </a:t>
          </a:r>
        </a:p>
      </dsp:txBody>
      <dsp:txXfrm>
        <a:off x="264449" y="3782300"/>
        <a:ext cx="1037635" cy="518817"/>
      </dsp:txXfrm>
    </dsp:sp>
    <dsp:sp modelId="{A60441E6-073A-43FF-85E6-324AA408AD31}">
      <dsp:nvSpPr>
        <dsp:cNvPr id="0" name=""/>
        <dsp:cNvSpPr/>
      </dsp:nvSpPr>
      <dsp:spPr>
        <a:xfrm>
          <a:off x="1260579" y="835414"/>
          <a:ext cx="1037635" cy="518817"/>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dirty="0"/>
            <a:t>Forma de presentación de la petición</a:t>
          </a:r>
        </a:p>
      </dsp:txBody>
      <dsp:txXfrm>
        <a:off x="1260579" y="835414"/>
        <a:ext cx="1037635" cy="518817"/>
      </dsp:txXfrm>
    </dsp:sp>
    <dsp:sp modelId="{8DFFDBB9-76BD-406B-B3B6-2604B52E844E}">
      <dsp:nvSpPr>
        <dsp:cNvPr id="0" name=""/>
        <dsp:cNvSpPr/>
      </dsp:nvSpPr>
      <dsp:spPr>
        <a:xfrm>
          <a:off x="1519988" y="1572136"/>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Verbal</a:t>
          </a:r>
        </a:p>
      </dsp:txBody>
      <dsp:txXfrm>
        <a:off x="1519988" y="1572136"/>
        <a:ext cx="1037635" cy="518817"/>
      </dsp:txXfrm>
    </dsp:sp>
    <dsp:sp modelId="{4E10FD6B-0A81-45F2-9007-09618057DE37}">
      <dsp:nvSpPr>
        <dsp:cNvPr id="0" name=""/>
        <dsp:cNvSpPr/>
      </dsp:nvSpPr>
      <dsp:spPr>
        <a:xfrm>
          <a:off x="1519988" y="2308857"/>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Escrtito</a:t>
          </a:r>
        </a:p>
      </dsp:txBody>
      <dsp:txXfrm>
        <a:off x="1519988" y="2308857"/>
        <a:ext cx="1037635" cy="518817"/>
      </dsp:txXfrm>
    </dsp:sp>
    <dsp:sp modelId="{3AB76C82-E6E0-469D-9664-9076650DB110}">
      <dsp:nvSpPr>
        <dsp:cNvPr id="0" name=""/>
        <dsp:cNvSpPr/>
      </dsp:nvSpPr>
      <dsp:spPr>
        <a:xfrm>
          <a:off x="1519988" y="3045579"/>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Individual</a:t>
          </a:r>
        </a:p>
      </dsp:txBody>
      <dsp:txXfrm>
        <a:off x="1519988" y="3045579"/>
        <a:ext cx="1037635" cy="518817"/>
      </dsp:txXfrm>
    </dsp:sp>
    <dsp:sp modelId="{89225657-BB48-49B6-91EB-430A5F395A18}">
      <dsp:nvSpPr>
        <dsp:cNvPr id="0" name=""/>
        <dsp:cNvSpPr/>
      </dsp:nvSpPr>
      <dsp:spPr>
        <a:xfrm>
          <a:off x="2516119" y="835414"/>
          <a:ext cx="1037635" cy="518817"/>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Plazo para resolver la petición</a:t>
          </a:r>
        </a:p>
      </dsp:txBody>
      <dsp:txXfrm>
        <a:off x="2516119" y="835414"/>
        <a:ext cx="1037635" cy="518817"/>
      </dsp:txXfrm>
    </dsp:sp>
    <dsp:sp modelId="{B54A1013-65B3-4F7A-A0E1-2BDADBE41EB9}">
      <dsp:nvSpPr>
        <dsp:cNvPr id="0" name=""/>
        <dsp:cNvSpPr/>
      </dsp:nvSpPr>
      <dsp:spPr>
        <a:xfrm>
          <a:off x="2775528" y="1572136"/>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dirty="0"/>
            <a:t>10 </a:t>
          </a:r>
          <a:r>
            <a:rPr lang="es-HN" sz="800" kern="1200" dirty="0" err="1"/>
            <a:t>dias</a:t>
          </a:r>
          <a:r>
            <a:rPr lang="es-HN" sz="800" kern="1200" dirty="0"/>
            <a:t> hábiles</a:t>
          </a:r>
        </a:p>
      </dsp:txBody>
      <dsp:txXfrm>
        <a:off x="2775528" y="1572136"/>
        <a:ext cx="1037635" cy="518817"/>
      </dsp:txXfrm>
    </dsp:sp>
    <dsp:sp modelId="{781A5293-2CB4-45B7-AEA4-67AEA0187ABA}">
      <dsp:nvSpPr>
        <dsp:cNvPr id="0" name=""/>
        <dsp:cNvSpPr/>
      </dsp:nvSpPr>
      <dsp:spPr>
        <a:xfrm>
          <a:off x="2775528" y="2308857"/>
          <a:ext cx="1037635" cy="685073"/>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dirty="0"/>
            <a:t>Por excepción de no ser posible dentro de estos 10 días hábiles debe de informar el estado de tramitación</a:t>
          </a:r>
        </a:p>
      </dsp:txBody>
      <dsp:txXfrm>
        <a:off x="2775528" y="2308857"/>
        <a:ext cx="1037635" cy="685073"/>
      </dsp:txXfrm>
    </dsp:sp>
    <dsp:sp modelId="{92EB3BD0-8388-4DA7-84C1-E2205310ECA8}">
      <dsp:nvSpPr>
        <dsp:cNvPr id="0" name=""/>
        <dsp:cNvSpPr/>
      </dsp:nvSpPr>
      <dsp:spPr>
        <a:xfrm>
          <a:off x="5296366" y="55065"/>
          <a:ext cx="1728193" cy="428782"/>
        </a:xfrm>
        <a:prstGeom prst="rect">
          <a:avLst/>
        </a:prstGeom>
        <a:solidFill>
          <a:srgbClr val="9B19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HN" sz="1000" kern="1200" dirty="0"/>
            <a:t>Peticiones de personas condenadas</a:t>
          </a:r>
        </a:p>
      </dsp:txBody>
      <dsp:txXfrm>
        <a:off x="5296366" y="55065"/>
        <a:ext cx="1728193" cy="428782"/>
      </dsp:txXfrm>
    </dsp:sp>
    <dsp:sp modelId="{4EED8D13-18C8-4CF8-ACC2-63FA00F94E9B}">
      <dsp:nvSpPr>
        <dsp:cNvPr id="0" name=""/>
        <dsp:cNvSpPr/>
      </dsp:nvSpPr>
      <dsp:spPr>
        <a:xfrm>
          <a:off x="3771658" y="677875"/>
          <a:ext cx="1037635" cy="518817"/>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Pueden presentar peticiones ante:</a:t>
          </a:r>
        </a:p>
      </dsp:txBody>
      <dsp:txXfrm>
        <a:off x="3771658" y="677875"/>
        <a:ext cx="1037635" cy="518817"/>
      </dsp:txXfrm>
    </dsp:sp>
    <dsp:sp modelId="{3140F01D-8F06-4E18-A6B1-0CD294F7D62F}">
      <dsp:nvSpPr>
        <dsp:cNvPr id="0" name=""/>
        <dsp:cNvSpPr/>
      </dsp:nvSpPr>
      <dsp:spPr>
        <a:xfrm>
          <a:off x="4031067" y="1414597"/>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Juez de Ejecución</a:t>
          </a:r>
        </a:p>
      </dsp:txBody>
      <dsp:txXfrm>
        <a:off x="4031067" y="1414597"/>
        <a:ext cx="1037635" cy="518817"/>
      </dsp:txXfrm>
    </dsp:sp>
    <dsp:sp modelId="{B848E632-C32F-4027-9F9F-EDF20BD89615}">
      <dsp:nvSpPr>
        <dsp:cNvPr id="0" name=""/>
        <dsp:cNvSpPr/>
      </dsp:nvSpPr>
      <dsp:spPr>
        <a:xfrm>
          <a:off x="4031067" y="2151318"/>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Inspectores de los servicios penitenciarios en sus visitas</a:t>
          </a:r>
        </a:p>
      </dsp:txBody>
      <dsp:txXfrm>
        <a:off x="4031067" y="2151318"/>
        <a:ext cx="1037635" cy="518817"/>
      </dsp:txXfrm>
    </dsp:sp>
    <dsp:sp modelId="{B8C5A9B3-ED03-4CAC-9032-8CD1E595F103}">
      <dsp:nvSpPr>
        <dsp:cNvPr id="0" name=""/>
        <dsp:cNvSpPr/>
      </dsp:nvSpPr>
      <dsp:spPr>
        <a:xfrm>
          <a:off x="4031067" y="2888040"/>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Consejo Técnico Interdisciplinario</a:t>
          </a:r>
        </a:p>
      </dsp:txBody>
      <dsp:txXfrm>
        <a:off x="4031067" y="2888040"/>
        <a:ext cx="1037635" cy="518817"/>
      </dsp:txXfrm>
    </dsp:sp>
    <dsp:sp modelId="{BB71B22D-BB60-40C3-A160-640BE95336A3}">
      <dsp:nvSpPr>
        <dsp:cNvPr id="0" name=""/>
        <dsp:cNvSpPr/>
      </dsp:nvSpPr>
      <dsp:spPr>
        <a:xfrm>
          <a:off x="4031067" y="3624761"/>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Director del Establecimiento</a:t>
          </a:r>
        </a:p>
      </dsp:txBody>
      <dsp:txXfrm>
        <a:off x="4031067" y="3624761"/>
        <a:ext cx="1037635" cy="518817"/>
      </dsp:txXfrm>
    </dsp:sp>
    <dsp:sp modelId="{514C8678-18C7-4727-9D9C-6030B2D2289F}">
      <dsp:nvSpPr>
        <dsp:cNvPr id="0" name=""/>
        <dsp:cNvSpPr/>
      </dsp:nvSpPr>
      <dsp:spPr>
        <a:xfrm>
          <a:off x="4031067" y="4361483"/>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Otra autoridad superior o cualquier otro funcionario que actue por delegación </a:t>
          </a:r>
        </a:p>
      </dsp:txBody>
      <dsp:txXfrm>
        <a:off x="4031067" y="4361483"/>
        <a:ext cx="1037635" cy="518817"/>
      </dsp:txXfrm>
    </dsp:sp>
    <dsp:sp modelId="{D66CF6EF-CEE5-48E2-BCA1-A60B388AE95D}">
      <dsp:nvSpPr>
        <dsp:cNvPr id="0" name=""/>
        <dsp:cNvSpPr/>
      </dsp:nvSpPr>
      <dsp:spPr>
        <a:xfrm>
          <a:off x="5027198" y="677875"/>
          <a:ext cx="1037635" cy="518817"/>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dirty="0"/>
            <a:t>Forma de la presentación de la petición</a:t>
          </a:r>
        </a:p>
      </dsp:txBody>
      <dsp:txXfrm>
        <a:off x="5027198" y="677875"/>
        <a:ext cx="1037635" cy="518817"/>
      </dsp:txXfrm>
    </dsp:sp>
    <dsp:sp modelId="{3E816B74-D28E-48A2-9DA2-184981B58C32}">
      <dsp:nvSpPr>
        <dsp:cNvPr id="0" name=""/>
        <dsp:cNvSpPr/>
      </dsp:nvSpPr>
      <dsp:spPr>
        <a:xfrm>
          <a:off x="5286607" y="1414597"/>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Verbal</a:t>
          </a:r>
        </a:p>
      </dsp:txBody>
      <dsp:txXfrm>
        <a:off x="5286607" y="1414597"/>
        <a:ext cx="1037635" cy="518817"/>
      </dsp:txXfrm>
    </dsp:sp>
    <dsp:sp modelId="{CAF71797-772D-4BAE-955E-20B804BE633A}">
      <dsp:nvSpPr>
        <dsp:cNvPr id="0" name=""/>
        <dsp:cNvSpPr/>
      </dsp:nvSpPr>
      <dsp:spPr>
        <a:xfrm>
          <a:off x="5286607" y="2151318"/>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Escrito</a:t>
          </a:r>
        </a:p>
      </dsp:txBody>
      <dsp:txXfrm>
        <a:off x="5286607" y="2151318"/>
        <a:ext cx="1037635" cy="518817"/>
      </dsp:txXfrm>
    </dsp:sp>
    <dsp:sp modelId="{B968F5B7-DFDB-4E0B-96CD-11ECD64ECFB9}">
      <dsp:nvSpPr>
        <dsp:cNvPr id="0" name=""/>
        <dsp:cNvSpPr/>
      </dsp:nvSpPr>
      <dsp:spPr>
        <a:xfrm>
          <a:off x="7613506" y="677875"/>
          <a:ext cx="1037635" cy="518817"/>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Plazos para resolver la petición</a:t>
          </a:r>
        </a:p>
      </dsp:txBody>
      <dsp:txXfrm>
        <a:off x="7613506" y="677875"/>
        <a:ext cx="1037635" cy="518817"/>
      </dsp:txXfrm>
    </dsp:sp>
    <dsp:sp modelId="{748AE89E-DE0D-4F74-8837-2BFD1E871696}">
      <dsp:nvSpPr>
        <dsp:cNvPr id="0" name=""/>
        <dsp:cNvSpPr/>
      </dsp:nvSpPr>
      <dsp:spPr>
        <a:xfrm>
          <a:off x="6542146" y="1414597"/>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Ante el juez de ejecución</a:t>
          </a:r>
        </a:p>
      </dsp:txBody>
      <dsp:txXfrm>
        <a:off x="6542146" y="1414597"/>
        <a:ext cx="1037635" cy="518817"/>
      </dsp:txXfrm>
    </dsp:sp>
    <dsp:sp modelId="{D9872B6B-B7B8-4030-B271-D5931B9E5EE0}">
      <dsp:nvSpPr>
        <dsp:cNvPr id="0" name=""/>
        <dsp:cNvSpPr/>
      </dsp:nvSpPr>
      <dsp:spPr>
        <a:xfrm>
          <a:off x="6801555" y="2151318"/>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No consta plazo</a:t>
          </a:r>
        </a:p>
      </dsp:txBody>
      <dsp:txXfrm>
        <a:off x="6801555" y="2151318"/>
        <a:ext cx="1037635" cy="518817"/>
      </dsp:txXfrm>
    </dsp:sp>
    <dsp:sp modelId="{A9A4524E-053B-4D0F-8EDC-F2487DFA42F2}">
      <dsp:nvSpPr>
        <dsp:cNvPr id="0" name=""/>
        <dsp:cNvSpPr/>
      </dsp:nvSpPr>
      <dsp:spPr>
        <a:xfrm>
          <a:off x="8684865" y="1414597"/>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Ante otra autoridad</a:t>
          </a:r>
        </a:p>
      </dsp:txBody>
      <dsp:txXfrm>
        <a:off x="8684865" y="1414597"/>
        <a:ext cx="1037635" cy="518817"/>
      </dsp:txXfrm>
    </dsp:sp>
    <dsp:sp modelId="{4C2DC4FF-71D8-4E06-B299-12DE709C1B1E}">
      <dsp:nvSpPr>
        <dsp:cNvPr id="0" name=""/>
        <dsp:cNvSpPr/>
      </dsp:nvSpPr>
      <dsp:spPr>
        <a:xfrm>
          <a:off x="8057095" y="2151318"/>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3 dias habiles para que remita la petición al juez de ejecución </a:t>
          </a:r>
        </a:p>
      </dsp:txBody>
      <dsp:txXfrm>
        <a:off x="8057095" y="2151318"/>
        <a:ext cx="1037635" cy="518817"/>
      </dsp:txXfrm>
    </dsp:sp>
    <dsp:sp modelId="{FA407BDA-9AB7-4763-9C2A-934B42FACE27}">
      <dsp:nvSpPr>
        <dsp:cNvPr id="0" name=""/>
        <dsp:cNvSpPr/>
      </dsp:nvSpPr>
      <dsp:spPr>
        <a:xfrm>
          <a:off x="9312634" y="2151318"/>
          <a:ext cx="1037635" cy="51881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a:t>10 dias hábiles</a:t>
          </a:r>
        </a:p>
      </dsp:txBody>
      <dsp:txXfrm>
        <a:off x="9312634" y="2151318"/>
        <a:ext cx="1037635" cy="518817"/>
      </dsp:txXfrm>
    </dsp:sp>
    <dsp:sp modelId="{2165CB7E-F912-421C-BC1F-E652A2A14131}">
      <dsp:nvSpPr>
        <dsp:cNvPr id="0" name=""/>
        <dsp:cNvSpPr/>
      </dsp:nvSpPr>
      <dsp:spPr>
        <a:xfrm>
          <a:off x="9572043" y="2888040"/>
          <a:ext cx="1031731" cy="668839"/>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s-HN" sz="800" kern="1200" dirty="0"/>
            <a:t>Por excepción de no ser posible dentro de estos 10 días hábiles debe de informar el estado de tramitación</a:t>
          </a:r>
        </a:p>
      </dsp:txBody>
      <dsp:txXfrm>
        <a:off x="9572043" y="2888040"/>
        <a:ext cx="1031731" cy="6688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638D7-B13D-46EA-A030-FB2069AF294E}">
      <dsp:nvSpPr>
        <dsp:cNvPr id="0" name=""/>
        <dsp:cNvSpPr/>
      </dsp:nvSpPr>
      <dsp:spPr>
        <a:xfrm>
          <a:off x="6871291" y="1876318"/>
          <a:ext cx="220640" cy="1838835"/>
        </a:xfrm>
        <a:custGeom>
          <a:avLst/>
          <a:gdLst/>
          <a:ahLst/>
          <a:cxnLst/>
          <a:rect l="0" t="0" r="0" b="0"/>
          <a:pathLst>
            <a:path>
              <a:moveTo>
                <a:pt x="0" y="0"/>
              </a:moveTo>
              <a:lnTo>
                <a:pt x="0" y="1838835"/>
              </a:lnTo>
              <a:lnTo>
                <a:pt x="220640" y="1838835"/>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002512-F35E-486E-8164-874622646856}">
      <dsp:nvSpPr>
        <dsp:cNvPr id="0" name=""/>
        <dsp:cNvSpPr/>
      </dsp:nvSpPr>
      <dsp:spPr>
        <a:xfrm>
          <a:off x="6871291" y="1876318"/>
          <a:ext cx="220640" cy="676630"/>
        </a:xfrm>
        <a:custGeom>
          <a:avLst/>
          <a:gdLst/>
          <a:ahLst/>
          <a:cxnLst/>
          <a:rect l="0" t="0" r="0" b="0"/>
          <a:pathLst>
            <a:path>
              <a:moveTo>
                <a:pt x="0" y="0"/>
              </a:moveTo>
              <a:lnTo>
                <a:pt x="0" y="676630"/>
              </a:lnTo>
              <a:lnTo>
                <a:pt x="220640" y="67663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3B111A-527D-41B0-A22D-B631853D907A}">
      <dsp:nvSpPr>
        <dsp:cNvPr id="0" name=""/>
        <dsp:cNvSpPr/>
      </dsp:nvSpPr>
      <dsp:spPr>
        <a:xfrm>
          <a:off x="5714018" y="831159"/>
          <a:ext cx="1745647" cy="309691"/>
        </a:xfrm>
        <a:custGeom>
          <a:avLst/>
          <a:gdLst/>
          <a:ahLst/>
          <a:cxnLst/>
          <a:rect l="0" t="0" r="0" b="0"/>
          <a:pathLst>
            <a:path>
              <a:moveTo>
                <a:pt x="0" y="0"/>
              </a:moveTo>
              <a:lnTo>
                <a:pt x="0" y="155243"/>
              </a:lnTo>
              <a:lnTo>
                <a:pt x="1745647" y="155243"/>
              </a:lnTo>
              <a:lnTo>
                <a:pt x="1745647" y="30969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533D82-37BD-44CD-9F93-1D2B1461A1E5}">
      <dsp:nvSpPr>
        <dsp:cNvPr id="0" name=""/>
        <dsp:cNvSpPr/>
      </dsp:nvSpPr>
      <dsp:spPr>
        <a:xfrm>
          <a:off x="5091459" y="1876318"/>
          <a:ext cx="220640" cy="2765359"/>
        </a:xfrm>
        <a:custGeom>
          <a:avLst/>
          <a:gdLst/>
          <a:ahLst/>
          <a:cxnLst/>
          <a:rect l="0" t="0" r="0" b="0"/>
          <a:pathLst>
            <a:path>
              <a:moveTo>
                <a:pt x="0" y="0"/>
              </a:moveTo>
              <a:lnTo>
                <a:pt x="0" y="2765359"/>
              </a:lnTo>
              <a:lnTo>
                <a:pt x="220640" y="2765359"/>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40A506-9545-4A10-9A32-A5E9FDEFBBEE}">
      <dsp:nvSpPr>
        <dsp:cNvPr id="0" name=""/>
        <dsp:cNvSpPr/>
      </dsp:nvSpPr>
      <dsp:spPr>
        <a:xfrm>
          <a:off x="5091459" y="1876318"/>
          <a:ext cx="220640" cy="1720994"/>
        </a:xfrm>
        <a:custGeom>
          <a:avLst/>
          <a:gdLst/>
          <a:ahLst/>
          <a:cxnLst/>
          <a:rect l="0" t="0" r="0" b="0"/>
          <a:pathLst>
            <a:path>
              <a:moveTo>
                <a:pt x="0" y="0"/>
              </a:moveTo>
              <a:lnTo>
                <a:pt x="0" y="1720994"/>
              </a:lnTo>
              <a:lnTo>
                <a:pt x="220640" y="1720994"/>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63FC76-8C86-4343-A99C-7C3251EB0B0F}">
      <dsp:nvSpPr>
        <dsp:cNvPr id="0" name=""/>
        <dsp:cNvSpPr/>
      </dsp:nvSpPr>
      <dsp:spPr>
        <a:xfrm>
          <a:off x="5091459" y="1876318"/>
          <a:ext cx="220640" cy="676630"/>
        </a:xfrm>
        <a:custGeom>
          <a:avLst/>
          <a:gdLst/>
          <a:ahLst/>
          <a:cxnLst/>
          <a:rect l="0" t="0" r="0" b="0"/>
          <a:pathLst>
            <a:path>
              <a:moveTo>
                <a:pt x="0" y="0"/>
              </a:moveTo>
              <a:lnTo>
                <a:pt x="0" y="676630"/>
              </a:lnTo>
              <a:lnTo>
                <a:pt x="220640" y="67663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F1B20D-B814-4D49-A234-ABDADDC20F60}">
      <dsp:nvSpPr>
        <dsp:cNvPr id="0" name=""/>
        <dsp:cNvSpPr/>
      </dsp:nvSpPr>
      <dsp:spPr>
        <a:xfrm>
          <a:off x="5634114" y="831159"/>
          <a:ext cx="91440" cy="309691"/>
        </a:xfrm>
        <a:custGeom>
          <a:avLst/>
          <a:gdLst/>
          <a:ahLst/>
          <a:cxnLst/>
          <a:rect l="0" t="0" r="0" b="0"/>
          <a:pathLst>
            <a:path>
              <a:moveTo>
                <a:pt x="79904" y="0"/>
              </a:moveTo>
              <a:lnTo>
                <a:pt x="79904" y="155243"/>
              </a:lnTo>
              <a:lnTo>
                <a:pt x="45720" y="155243"/>
              </a:lnTo>
              <a:lnTo>
                <a:pt x="45720" y="30969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28B78B-4239-42EB-8127-2F7356DD0D88}">
      <dsp:nvSpPr>
        <dsp:cNvPr id="0" name=""/>
        <dsp:cNvSpPr/>
      </dsp:nvSpPr>
      <dsp:spPr>
        <a:xfrm>
          <a:off x="3311627" y="1876318"/>
          <a:ext cx="220640" cy="3809723"/>
        </a:xfrm>
        <a:custGeom>
          <a:avLst/>
          <a:gdLst/>
          <a:ahLst/>
          <a:cxnLst/>
          <a:rect l="0" t="0" r="0" b="0"/>
          <a:pathLst>
            <a:path>
              <a:moveTo>
                <a:pt x="0" y="0"/>
              </a:moveTo>
              <a:lnTo>
                <a:pt x="0" y="3809723"/>
              </a:lnTo>
              <a:lnTo>
                <a:pt x="220640" y="3809723"/>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CE89C7-1E37-4E03-A296-4FC54FA125F1}">
      <dsp:nvSpPr>
        <dsp:cNvPr id="0" name=""/>
        <dsp:cNvSpPr/>
      </dsp:nvSpPr>
      <dsp:spPr>
        <a:xfrm>
          <a:off x="3311627" y="1876318"/>
          <a:ext cx="220640" cy="2765359"/>
        </a:xfrm>
        <a:custGeom>
          <a:avLst/>
          <a:gdLst/>
          <a:ahLst/>
          <a:cxnLst/>
          <a:rect l="0" t="0" r="0" b="0"/>
          <a:pathLst>
            <a:path>
              <a:moveTo>
                <a:pt x="0" y="0"/>
              </a:moveTo>
              <a:lnTo>
                <a:pt x="0" y="2765359"/>
              </a:lnTo>
              <a:lnTo>
                <a:pt x="220640" y="2765359"/>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94A621-A2E6-40A6-833B-44163E59A0B9}">
      <dsp:nvSpPr>
        <dsp:cNvPr id="0" name=""/>
        <dsp:cNvSpPr/>
      </dsp:nvSpPr>
      <dsp:spPr>
        <a:xfrm>
          <a:off x="3311627" y="1876318"/>
          <a:ext cx="220640" cy="1720994"/>
        </a:xfrm>
        <a:custGeom>
          <a:avLst/>
          <a:gdLst/>
          <a:ahLst/>
          <a:cxnLst/>
          <a:rect l="0" t="0" r="0" b="0"/>
          <a:pathLst>
            <a:path>
              <a:moveTo>
                <a:pt x="0" y="0"/>
              </a:moveTo>
              <a:lnTo>
                <a:pt x="0" y="1720994"/>
              </a:lnTo>
              <a:lnTo>
                <a:pt x="220640" y="1720994"/>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CE76B0-F9DE-4071-9A9E-1470B4940370}">
      <dsp:nvSpPr>
        <dsp:cNvPr id="0" name=""/>
        <dsp:cNvSpPr/>
      </dsp:nvSpPr>
      <dsp:spPr>
        <a:xfrm>
          <a:off x="3311627" y="1876318"/>
          <a:ext cx="220640" cy="676630"/>
        </a:xfrm>
        <a:custGeom>
          <a:avLst/>
          <a:gdLst/>
          <a:ahLst/>
          <a:cxnLst/>
          <a:rect l="0" t="0" r="0" b="0"/>
          <a:pathLst>
            <a:path>
              <a:moveTo>
                <a:pt x="0" y="0"/>
              </a:moveTo>
              <a:lnTo>
                <a:pt x="0" y="676630"/>
              </a:lnTo>
              <a:lnTo>
                <a:pt x="220640" y="67663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ED5C71-A556-4DD2-AEF2-43D639B9C6D2}">
      <dsp:nvSpPr>
        <dsp:cNvPr id="0" name=""/>
        <dsp:cNvSpPr/>
      </dsp:nvSpPr>
      <dsp:spPr>
        <a:xfrm>
          <a:off x="3900001" y="831159"/>
          <a:ext cx="1814016" cy="309691"/>
        </a:xfrm>
        <a:custGeom>
          <a:avLst/>
          <a:gdLst/>
          <a:ahLst/>
          <a:cxnLst/>
          <a:rect l="0" t="0" r="0" b="0"/>
          <a:pathLst>
            <a:path>
              <a:moveTo>
                <a:pt x="1814016" y="0"/>
              </a:moveTo>
              <a:lnTo>
                <a:pt x="1814016" y="155243"/>
              </a:lnTo>
              <a:lnTo>
                <a:pt x="0" y="155243"/>
              </a:lnTo>
              <a:lnTo>
                <a:pt x="0" y="309691"/>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27449C-EB10-4519-B780-A45D11260F19}">
      <dsp:nvSpPr>
        <dsp:cNvPr id="0" name=""/>
        <dsp:cNvSpPr/>
      </dsp:nvSpPr>
      <dsp:spPr>
        <a:xfrm>
          <a:off x="4472563" y="0"/>
          <a:ext cx="2482910" cy="831159"/>
        </a:xfrm>
        <a:prstGeom prst="rect">
          <a:avLst/>
        </a:prstGeom>
        <a:solidFill>
          <a:srgbClr val="9B19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HN" sz="900" kern="1200" dirty="0"/>
            <a:t>Peticiones de personas con m</a:t>
          </a:r>
          <a:r>
            <a:rPr lang="es-HN" sz="1000" kern="1200" dirty="0"/>
            <a:t>edida</a:t>
          </a:r>
          <a:r>
            <a:rPr lang="es-HN" sz="900" kern="1200" dirty="0"/>
            <a:t> cautelar privativa de la libertad</a:t>
          </a:r>
        </a:p>
      </dsp:txBody>
      <dsp:txXfrm>
        <a:off x="4472563" y="0"/>
        <a:ext cx="2482910" cy="831159"/>
      </dsp:txXfrm>
    </dsp:sp>
    <dsp:sp modelId="{6ABEF9B8-5395-4840-9532-9721759D8B1D}">
      <dsp:nvSpPr>
        <dsp:cNvPr id="0" name=""/>
        <dsp:cNvSpPr/>
      </dsp:nvSpPr>
      <dsp:spPr>
        <a:xfrm>
          <a:off x="3164533" y="1140850"/>
          <a:ext cx="1470935" cy="735467"/>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HN" sz="1200" kern="1200" dirty="0"/>
            <a:t>Pueden presentar peticiones ante</a:t>
          </a:r>
        </a:p>
      </dsp:txBody>
      <dsp:txXfrm>
        <a:off x="3164533" y="1140850"/>
        <a:ext cx="1470935" cy="735467"/>
      </dsp:txXfrm>
    </dsp:sp>
    <dsp:sp modelId="{E2AF1B47-E402-419B-BC3B-3ED389F31E04}">
      <dsp:nvSpPr>
        <dsp:cNvPr id="0" name=""/>
        <dsp:cNvSpPr/>
      </dsp:nvSpPr>
      <dsp:spPr>
        <a:xfrm>
          <a:off x="3532267" y="2185215"/>
          <a:ext cx="1470935" cy="73546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HN" sz="1200" kern="1200"/>
            <a:t>Inspectores de los servicios penitenciarios en sus visitas</a:t>
          </a:r>
        </a:p>
      </dsp:txBody>
      <dsp:txXfrm>
        <a:off x="3532267" y="2185215"/>
        <a:ext cx="1470935" cy="735467"/>
      </dsp:txXfrm>
    </dsp:sp>
    <dsp:sp modelId="{77ED8EA3-0BD9-466B-89F9-A8C3565C61C3}">
      <dsp:nvSpPr>
        <dsp:cNvPr id="0" name=""/>
        <dsp:cNvSpPr/>
      </dsp:nvSpPr>
      <dsp:spPr>
        <a:xfrm>
          <a:off x="3532267" y="3229579"/>
          <a:ext cx="1470935" cy="73546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HN" sz="1200" kern="1200"/>
            <a:t>Consejo Técnico Interdisciplinario</a:t>
          </a:r>
        </a:p>
      </dsp:txBody>
      <dsp:txXfrm>
        <a:off x="3532267" y="3229579"/>
        <a:ext cx="1470935" cy="735467"/>
      </dsp:txXfrm>
    </dsp:sp>
    <dsp:sp modelId="{155E1BB1-D1B9-4678-92F2-94D400B34213}">
      <dsp:nvSpPr>
        <dsp:cNvPr id="0" name=""/>
        <dsp:cNvSpPr/>
      </dsp:nvSpPr>
      <dsp:spPr>
        <a:xfrm>
          <a:off x="3532267" y="4273943"/>
          <a:ext cx="1470935" cy="73546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HN" sz="1200" kern="1200"/>
            <a:t>Director del Establecimiento</a:t>
          </a:r>
        </a:p>
      </dsp:txBody>
      <dsp:txXfrm>
        <a:off x="3532267" y="4273943"/>
        <a:ext cx="1470935" cy="735467"/>
      </dsp:txXfrm>
    </dsp:sp>
    <dsp:sp modelId="{7FCF85FF-C431-4A65-AEE9-3D2FE746D3FF}">
      <dsp:nvSpPr>
        <dsp:cNvPr id="0" name=""/>
        <dsp:cNvSpPr/>
      </dsp:nvSpPr>
      <dsp:spPr>
        <a:xfrm>
          <a:off x="3532267" y="5318308"/>
          <a:ext cx="1470935" cy="73546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HN" sz="1200" kern="1200" dirty="0"/>
            <a:t>Otra autoridad superior o cualquier otro funcionario que actúe por delegación </a:t>
          </a:r>
        </a:p>
      </dsp:txBody>
      <dsp:txXfrm>
        <a:off x="3532267" y="5318308"/>
        <a:ext cx="1470935" cy="735467"/>
      </dsp:txXfrm>
    </dsp:sp>
    <dsp:sp modelId="{A60441E6-073A-43FF-85E6-324AA408AD31}">
      <dsp:nvSpPr>
        <dsp:cNvPr id="0" name=""/>
        <dsp:cNvSpPr/>
      </dsp:nvSpPr>
      <dsp:spPr>
        <a:xfrm>
          <a:off x="4944366" y="1140850"/>
          <a:ext cx="1470935" cy="735467"/>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HN" sz="1200" kern="1200" dirty="0"/>
            <a:t>Forma de presentación de la petición</a:t>
          </a:r>
        </a:p>
      </dsp:txBody>
      <dsp:txXfrm>
        <a:off x="4944366" y="1140850"/>
        <a:ext cx="1470935" cy="735467"/>
      </dsp:txXfrm>
    </dsp:sp>
    <dsp:sp modelId="{8DFFDBB9-76BD-406B-B3B6-2604B52E844E}">
      <dsp:nvSpPr>
        <dsp:cNvPr id="0" name=""/>
        <dsp:cNvSpPr/>
      </dsp:nvSpPr>
      <dsp:spPr>
        <a:xfrm>
          <a:off x="5312100" y="2185215"/>
          <a:ext cx="1470935" cy="73546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HN" sz="1200" kern="1200"/>
            <a:t>Verbal</a:t>
          </a:r>
        </a:p>
      </dsp:txBody>
      <dsp:txXfrm>
        <a:off x="5312100" y="2185215"/>
        <a:ext cx="1470935" cy="735467"/>
      </dsp:txXfrm>
    </dsp:sp>
    <dsp:sp modelId="{4E10FD6B-0A81-45F2-9007-09618057DE37}">
      <dsp:nvSpPr>
        <dsp:cNvPr id="0" name=""/>
        <dsp:cNvSpPr/>
      </dsp:nvSpPr>
      <dsp:spPr>
        <a:xfrm>
          <a:off x="5312100" y="3229579"/>
          <a:ext cx="1470935" cy="73546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HN" sz="1200" kern="1200"/>
            <a:t>Escrtito</a:t>
          </a:r>
        </a:p>
      </dsp:txBody>
      <dsp:txXfrm>
        <a:off x="5312100" y="3229579"/>
        <a:ext cx="1470935" cy="735467"/>
      </dsp:txXfrm>
    </dsp:sp>
    <dsp:sp modelId="{3AB76C82-E6E0-469D-9664-9076650DB110}">
      <dsp:nvSpPr>
        <dsp:cNvPr id="0" name=""/>
        <dsp:cNvSpPr/>
      </dsp:nvSpPr>
      <dsp:spPr>
        <a:xfrm>
          <a:off x="5312100" y="4273943"/>
          <a:ext cx="1470935" cy="73546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HN" sz="1200" kern="1200"/>
            <a:t>Individual</a:t>
          </a:r>
        </a:p>
      </dsp:txBody>
      <dsp:txXfrm>
        <a:off x="5312100" y="4273943"/>
        <a:ext cx="1470935" cy="735467"/>
      </dsp:txXfrm>
    </dsp:sp>
    <dsp:sp modelId="{89225657-BB48-49B6-91EB-430A5F395A18}">
      <dsp:nvSpPr>
        <dsp:cNvPr id="0" name=""/>
        <dsp:cNvSpPr/>
      </dsp:nvSpPr>
      <dsp:spPr>
        <a:xfrm>
          <a:off x="6724198" y="1140850"/>
          <a:ext cx="1470935" cy="735467"/>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HN" sz="1200" kern="1200"/>
            <a:t>Plazo para resolver la petición</a:t>
          </a:r>
        </a:p>
      </dsp:txBody>
      <dsp:txXfrm>
        <a:off x="6724198" y="1140850"/>
        <a:ext cx="1470935" cy="735467"/>
      </dsp:txXfrm>
    </dsp:sp>
    <dsp:sp modelId="{B54A1013-65B3-4F7A-A0E1-2BDADBE41EB9}">
      <dsp:nvSpPr>
        <dsp:cNvPr id="0" name=""/>
        <dsp:cNvSpPr/>
      </dsp:nvSpPr>
      <dsp:spPr>
        <a:xfrm>
          <a:off x="7091932" y="2185215"/>
          <a:ext cx="1470935" cy="735467"/>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HN" sz="1200" kern="1200"/>
            <a:t>10 dias</a:t>
          </a:r>
          <a:r>
            <a:rPr lang="es-HN" sz="1200" kern="1200" dirty="0"/>
            <a:t> hábiles</a:t>
          </a:r>
        </a:p>
      </dsp:txBody>
      <dsp:txXfrm>
        <a:off x="7091932" y="2185215"/>
        <a:ext cx="1470935" cy="735467"/>
      </dsp:txXfrm>
    </dsp:sp>
    <dsp:sp modelId="{781A5293-2CB4-45B7-AEA4-67AEA0187ABA}">
      <dsp:nvSpPr>
        <dsp:cNvPr id="0" name=""/>
        <dsp:cNvSpPr/>
      </dsp:nvSpPr>
      <dsp:spPr>
        <a:xfrm>
          <a:off x="7091932" y="3229579"/>
          <a:ext cx="1470935" cy="971148"/>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s-HN" sz="1200" kern="1200" dirty="0"/>
            <a:t>Por excepción de no ser posible dentro de estos 10 días hábiles debe de informar el estado de tramitación</a:t>
          </a:r>
        </a:p>
      </dsp:txBody>
      <dsp:txXfrm>
        <a:off x="7091932" y="3229579"/>
        <a:ext cx="1470935" cy="9711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B9D80-D907-430D-BBFA-C212221D89CB}">
      <dsp:nvSpPr>
        <dsp:cNvPr id="0" name=""/>
        <dsp:cNvSpPr/>
      </dsp:nvSpPr>
      <dsp:spPr>
        <a:xfrm>
          <a:off x="7262552" y="2406946"/>
          <a:ext cx="196754" cy="603380"/>
        </a:xfrm>
        <a:custGeom>
          <a:avLst/>
          <a:gdLst/>
          <a:ahLst/>
          <a:cxnLst/>
          <a:rect l="0" t="0" r="0" b="0"/>
          <a:pathLst>
            <a:path>
              <a:moveTo>
                <a:pt x="0" y="0"/>
              </a:moveTo>
              <a:lnTo>
                <a:pt x="0" y="603380"/>
              </a:lnTo>
              <a:lnTo>
                <a:pt x="196754" y="60338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B92C60-0BD6-4582-8787-04599928034B}">
      <dsp:nvSpPr>
        <dsp:cNvPr id="0" name=""/>
        <dsp:cNvSpPr/>
      </dsp:nvSpPr>
      <dsp:spPr>
        <a:xfrm>
          <a:off x="6993654" y="1475641"/>
          <a:ext cx="793576" cy="275456"/>
        </a:xfrm>
        <a:custGeom>
          <a:avLst/>
          <a:gdLst/>
          <a:ahLst/>
          <a:cxnLst/>
          <a:rect l="0" t="0" r="0" b="0"/>
          <a:pathLst>
            <a:path>
              <a:moveTo>
                <a:pt x="0" y="0"/>
              </a:moveTo>
              <a:lnTo>
                <a:pt x="0" y="137728"/>
              </a:lnTo>
              <a:lnTo>
                <a:pt x="793576" y="137728"/>
              </a:lnTo>
              <a:lnTo>
                <a:pt x="793576" y="275456"/>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EBD30C-F7B7-48AA-B6B7-BBD59FB9D59F}">
      <dsp:nvSpPr>
        <dsp:cNvPr id="0" name=""/>
        <dsp:cNvSpPr/>
      </dsp:nvSpPr>
      <dsp:spPr>
        <a:xfrm>
          <a:off x="5675398" y="2406946"/>
          <a:ext cx="196754" cy="603380"/>
        </a:xfrm>
        <a:custGeom>
          <a:avLst/>
          <a:gdLst/>
          <a:ahLst/>
          <a:cxnLst/>
          <a:rect l="0" t="0" r="0" b="0"/>
          <a:pathLst>
            <a:path>
              <a:moveTo>
                <a:pt x="0" y="0"/>
              </a:moveTo>
              <a:lnTo>
                <a:pt x="0" y="603380"/>
              </a:lnTo>
              <a:lnTo>
                <a:pt x="196754" y="60338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1ED50B-B072-49D4-B6B1-DB462016362A}">
      <dsp:nvSpPr>
        <dsp:cNvPr id="0" name=""/>
        <dsp:cNvSpPr/>
      </dsp:nvSpPr>
      <dsp:spPr>
        <a:xfrm>
          <a:off x="6200077" y="1475641"/>
          <a:ext cx="793576" cy="275456"/>
        </a:xfrm>
        <a:custGeom>
          <a:avLst/>
          <a:gdLst/>
          <a:ahLst/>
          <a:cxnLst/>
          <a:rect l="0" t="0" r="0" b="0"/>
          <a:pathLst>
            <a:path>
              <a:moveTo>
                <a:pt x="793576" y="0"/>
              </a:moveTo>
              <a:lnTo>
                <a:pt x="793576" y="137728"/>
              </a:lnTo>
              <a:lnTo>
                <a:pt x="0" y="137728"/>
              </a:lnTo>
              <a:lnTo>
                <a:pt x="0" y="275456"/>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174C38-A88D-474E-BAD7-F09C2CFB7D71}">
      <dsp:nvSpPr>
        <dsp:cNvPr id="0" name=""/>
        <dsp:cNvSpPr/>
      </dsp:nvSpPr>
      <dsp:spPr>
        <a:xfrm>
          <a:off x="4781359" y="574519"/>
          <a:ext cx="2212294" cy="245274"/>
        </a:xfrm>
        <a:custGeom>
          <a:avLst/>
          <a:gdLst/>
          <a:ahLst/>
          <a:cxnLst/>
          <a:rect l="0" t="0" r="0" b="0"/>
          <a:pathLst>
            <a:path>
              <a:moveTo>
                <a:pt x="0" y="0"/>
              </a:moveTo>
              <a:lnTo>
                <a:pt x="0" y="107546"/>
              </a:lnTo>
              <a:lnTo>
                <a:pt x="2212294" y="107546"/>
              </a:lnTo>
              <a:lnTo>
                <a:pt x="2212294" y="24527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3ECC90-734B-4B6C-AFC0-20DA5044FAC7}">
      <dsp:nvSpPr>
        <dsp:cNvPr id="0" name=""/>
        <dsp:cNvSpPr/>
      </dsp:nvSpPr>
      <dsp:spPr>
        <a:xfrm>
          <a:off x="3760321" y="1475641"/>
          <a:ext cx="196754" cy="1534685"/>
        </a:xfrm>
        <a:custGeom>
          <a:avLst/>
          <a:gdLst/>
          <a:ahLst/>
          <a:cxnLst/>
          <a:rect l="0" t="0" r="0" b="0"/>
          <a:pathLst>
            <a:path>
              <a:moveTo>
                <a:pt x="0" y="0"/>
              </a:moveTo>
              <a:lnTo>
                <a:pt x="0" y="1534685"/>
              </a:lnTo>
              <a:lnTo>
                <a:pt x="196754" y="1534685"/>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DE8A4A-7167-4536-ADD8-D68CAD4309FB}">
      <dsp:nvSpPr>
        <dsp:cNvPr id="0" name=""/>
        <dsp:cNvSpPr/>
      </dsp:nvSpPr>
      <dsp:spPr>
        <a:xfrm>
          <a:off x="3760321" y="1475641"/>
          <a:ext cx="196754" cy="603380"/>
        </a:xfrm>
        <a:custGeom>
          <a:avLst/>
          <a:gdLst/>
          <a:ahLst/>
          <a:cxnLst/>
          <a:rect l="0" t="0" r="0" b="0"/>
          <a:pathLst>
            <a:path>
              <a:moveTo>
                <a:pt x="0" y="0"/>
              </a:moveTo>
              <a:lnTo>
                <a:pt x="0" y="603380"/>
              </a:lnTo>
              <a:lnTo>
                <a:pt x="196754" y="60338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71668E-6E49-479E-99F2-18D80885AB85}">
      <dsp:nvSpPr>
        <dsp:cNvPr id="0" name=""/>
        <dsp:cNvSpPr/>
      </dsp:nvSpPr>
      <dsp:spPr>
        <a:xfrm>
          <a:off x="4285000" y="574519"/>
          <a:ext cx="496359" cy="245274"/>
        </a:xfrm>
        <a:custGeom>
          <a:avLst/>
          <a:gdLst/>
          <a:ahLst/>
          <a:cxnLst/>
          <a:rect l="0" t="0" r="0" b="0"/>
          <a:pathLst>
            <a:path>
              <a:moveTo>
                <a:pt x="496359" y="0"/>
              </a:moveTo>
              <a:lnTo>
                <a:pt x="496359" y="107546"/>
              </a:lnTo>
              <a:lnTo>
                <a:pt x="0" y="107546"/>
              </a:lnTo>
              <a:lnTo>
                <a:pt x="0" y="24527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284873-6274-4F0F-99AE-11D313E69DF2}">
      <dsp:nvSpPr>
        <dsp:cNvPr id="0" name=""/>
        <dsp:cNvSpPr/>
      </dsp:nvSpPr>
      <dsp:spPr>
        <a:xfrm>
          <a:off x="2173168" y="1475641"/>
          <a:ext cx="196754" cy="4328599"/>
        </a:xfrm>
        <a:custGeom>
          <a:avLst/>
          <a:gdLst/>
          <a:ahLst/>
          <a:cxnLst/>
          <a:rect l="0" t="0" r="0" b="0"/>
          <a:pathLst>
            <a:path>
              <a:moveTo>
                <a:pt x="0" y="0"/>
              </a:moveTo>
              <a:lnTo>
                <a:pt x="0" y="4328599"/>
              </a:lnTo>
              <a:lnTo>
                <a:pt x="196754" y="4328599"/>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61CE6E-B998-4C3C-A1E7-B84535078035}">
      <dsp:nvSpPr>
        <dsp:cNvPr id="0" name=""/>
        <dsp:cNvSpPr/>
      </dsp:nvSpPr>
      <dsp:spPr>
        <a:xfrm>
          <a:off x="2173168" y="1475641"/>
          <a:ext cx="196754" cy="3397294"/>
        </a:xfrm>
        <a:custGeom>
          <a:avLst/>
          <a:gdLst/>
          <a:ahLst/>
          <a:cxnLst/>
          <a:rect l="0" t="0" r="0" b="0"/>
          <a:pathLst>
            <a:path>
              <a:moveTo>
                <a:pt x="0" y="0"/>
              </a:moveTo>
              <a:lnTo>
                <a:pt x="0" y="3397294"/>
              </a:lnTo>
              <a:lnTo>
                <a:pt x="196754" y="3397294"/>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47DF61-A965-4AE0-B5D5-44EDA0199089}">
      <dsp:nvSpPr>
        <dsp:cNvPr id="0" name=""/>
        <dsp:cNvSpPr/>
      </dsp:nvSpPr>
      <dsp:spPr>
        <a:xfrm>
          <a:off x="2173168" y="1475641"/>
          <a:ext cx="196754" cy="2465990"/>
        </a:xfrm>
        <a:custGeom>
          <a:avLst/>
          <a:gdLst/>
          <a:ahLst/>
          <a:cxnLst/>
          <a:rect l="0" t="0" r="0" b="0"/>
          <a:pathLst>
            <a:path>
              <a:moveTo>
                <a:pt x="0" y="0"/>
              </a:moveTo>
              <a:lnTo>
                <a:pt x="0" y="2465990"/>
              </a:lnTo>
              <a:lnTo>
                <a:pt x="196754" y="246599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169886-4178-4F2E-920D-42DE1BAE27DB}">
      <dsp:nvSpPr>
        <dsp:cNvPr id="0" name=""/>
        <dsp:cNvSpPr/>
      </dsp:nvSpPr>
      <dsp:spPr>
        <a:xfrm>
          <a:off x="2173168" y="1475641"/>
          <a:ext cx="196754" cy="1534685"/>
        </a:xfrm>
        <a:custGeom>
          <a:avLst/>
          <a:gdLst/>
          <a:ahLst/>
          <a:cxnLst/>
          <a:rect l="0" t="0" r="0" b="0"/>
          <a:pathLst>
            <a:path>
              <a:moveTo>
                <a:pt x="0" y="0"/>
              </a:moveTo>
              <a:lnTo>
                <a:pt x="0" y="1534685"/>
              </a:lnTo>
              <a:lnTo>
                <a:pt x="196754" y="1534685"/>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549ED2-7011-48EC-97AD-16CCF353E3A7}">
      <dsp:nvSpPr>
        <dsp:cNvPr id="0" name=""/>
        <dsp:cNvSpPr/>
      </dsp:nvSpPr>
      <dsp:spPr>
        <a:xfrm>
          <a:off x="2173168" y="1475641"/>
          <a:ext cx="196754" cy="603380"/>
        </a:xfrm>
        <a:custGeom>
          <a:avLst/>
          <a:gdLst/>
          <a:ahLst/>
          <a:cxnLst/>
          <a:rect l="0" t="0" r="0" b="0"/>
          <a:pathLst>
            <a:path>
              <a:moveTo>
                <a:pt x="0" y="0"/>
              </a:moveTo>
              <a:lnTo>
                <a:pt x="0" y="603380"/>
              </a:lnTo>
              <a:lnTo>
                <a:pt x="196754" y="603380"/>
              </a:lnTo>
            </a:path>
          </a:pathLst>
        </a:custGeom>
        <a:no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3F1009-6017-4F32-8AE6-19C01D76634A}">
      <dsp:nvSpPr>
        <dsp:cNvPr id="0" name=""/>
        <dsp:cNvSpPr/>
      </dsp:nvSpPr>
      <dsp:spPr>
        <a:xfrm>
          <a:off x="2697846" y="574519"/>
          <a:ext cx="2083512" cy="245274"/>
        </a:xfrm>
        <a:custGeom>
          <a:avLst/>
          <a:gdLst/>
          <a:ahLst/>
          <a:cxnLst/>
          <a:rect l="0" t="0" r="0" b="0"/>
          <a:pathLst>
            <a:path>
              <a:moveTo>
                <a:pt x="2083512" y="0"/>
              </a:moveTo>
              <a:lnTo>
                <a:pt x="2083512" y="107546"/>
              </a:lnTo>
              <a:lnTo>
                <a:pt x="0" y="107546"/>
              </a:lnTo>
              <a:lnTo>
                <a:pt x="0" y="245274"/>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EB3BD0-8388-4DA7-84C1-E2205310ECA8}">
      <dsp:nvSpPr>
        <dsp:cNvPr id="0" name=""/>
        <dsp:cNvSpPr/>
      </dsp:nvSpPr>
      <dsp:spPr>
        <a:xfrm>
          <a:off x="3689037" y="32486"/>
          <a:ext cx="2184644" cy="542032"/>
        </a:xfrm>
        <a:prstGeom prst="rect">
          <a:avLst/>
        </a:prstGeom>
        <a:solidFill>
          <a:srgbClr val="9B19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HN" sz="1000" kern="1200" dirty="0"/>
            <a:t>Peticiones de personas condenadas</a:t>
          </a:r>
        </a:p>
      </dsp:txBody>
      <dsp:txXfrm>
        <a:off x="3689037" y="32486"/>
        <a:ext cx="2184644" cy="542032"/>
      </dsp:txXfrm>
    </dsp:sp>
    <dsp:sp modelId="{4EED8D13-18C8-4CF8-ACC2-63FA00F94E9B}">
      <dsp:nvSpPr>
        <dsp:cNvPr id="0" name=""/>
        <dsp:cNvSpPr/>
      </dsp:nvSpPr>
      <dsp:spPr>
        <a:xfrm>
          <a:off x="2041998" y="819793"/>
          <a:ext cx="1311696" cy="655848"/>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HN" sz="1100" kern="1200" dirty="0"/>
            <a:t>Pueden presentar peticiones ante:</a:t>
          </a:r>
        </a:p>
      </dsp:txBody>
      <dsp:txXfrm>
        <a:off x="2041998" y="819793"/>
        <a:ext cx="1311696" cy="655848"/>
      </dsp:txXfrm>
    </dsp:sp>
    <dsp:sp modelId="{3140F01D-8F06-4E18-A6B1-0CD294F7D62F}">
      <dsp:nvSpPr>
        <dsp:cNvPr id="0" name=""/>
        <dsp:cNvSpPr/>
      </dsp:nvSpPr>
      <dsp:spPr>
        <a:xfrm>
          <a:off x="2369922" y="1751098"/>
          <a:ext cx="1311696" cy="655848"/>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HN" sz="1100" kern="1200" dirty="0"/>
            <a:t>Juez de Ejecución</a:t>
          </a:r>
        </a:p>
      </dsp:txBody>
      <dsp:txXfrm>
        <a:off x="2369922" y="1751098"/>
        <a:ext cx="1311696" cy="655848"/>
      </dsp:txXfrm>
    </dsp:sp>
    <dsp:sp modelId="{B848E632-C32F-4027-9F9F-EDF20BD89615}">
      <dsp:nvSpPr>
        <dsp:cNvPr id="0" name=""/>
        <dsp:cNvSpPr/>
      </dsp:nvSpPr>
      <dsp:spPr>
        <a:xfrm>
          <a:off x="2369922" y="2682402"/>
          <a:ext cx="1311696" cy="655848"/>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HN" sz="1100" kern="1200" dirty="0"/>
            <a:t>Inspectores de los servicios penitenciarios en sus visitas</a:t>
          </a:r>
        </a:p>
      </dsp:txBody>
      <dsp:txXfrm>
        <a:off x="2369922" y="2682402"/>
        <a:ext cx="1311696" cy="655848"/>
      </dsp:txXfrm>
    </dsp:sp>
    <dsp:sp modelId="{B8C5A9B3-ED03-4CAC-9032-8CD1E595F103}">
      <dsp:nvSpPr>
        <dsp:cNvPr id="0" name=""/>
        <dsp:cNvSpPr/>
      </dsp:nvSpPr>
      <dsp:spPr>
        <a:xfrm>
          <a:off x="2369922" y="3613707"/>
          <a:ext cx="1311696" cy="655848"/>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HN" sz="1100" kern="1200" dirty="0"/>
            <a:t>Consejo Técnico Interdisciplinario</a:t>
          </a:r>
        </a:p>
      </dsp:txBody>
      <dsp:txXfrm>
        <a:off x="2369922" y="3613707"/>
        <a:ext cx="1311696" cy="655848"/>
      </dsp:txXfrm>
    </dsp:sp>
    <dsp:sp modelId="{BB71B22D-BB60-40C3-A160-640BE95336A3}">
      <dsp:nvSpPr>
        <dsp:cNvPr id="0" name=""/>
        <dsp:cNvSpPr/>
      </dsp:nvSpPr>
      <dsp:spPr>
        <a:xfrm>
          <a:off x="2369922" y="4545012"/>
          <a:ext cx="1311696" cy="655848"/>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HN" sz="1100" kern="1200" dirty="0"/>
            <a:t>Director del Establecimiento</a:t>
          </a:r>
        </a:p>
      </dsp:txBody>
      <dsp:txXfrm>
        <a:off x="2369922" y="4545012"/>
        <a:ext cx="1311696" cy="655848"/>
      </dsp:txXfrm>
    </dsp:sp>
    <dsp:sp modelId="{514C8678-18C7-4727-9D9C-6030B2D2289F}">
      <dsp:nvSpPr>
        <dsp:cNvPr id="0" name=""/>
        <dsp:cNvSpPr/>
      </dsp:nvSpPr>
      <dsp:spPr>
        <a:xfrm>
          <a:off x="2369922" y="5476317"/>
          <a:ext cx="1311696" cy="655848"/>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HN" sz="1100" kern="1200" dirty="0"/>
            <a:t>Otra autoridad superior o cualquier otro funcionario que </a:t>
          </a:r>
          <a:r>
            <a:rPr lang="es-HN" sz="1100" kern="1200" dirty="0" err="1"/>
            <a:t>actue</a:t>
          </a:r>
          <a:r>
            <a:rPr lang="es-HN" sz="1100" kern="1200" dirty="0"/>
            <a:t> por delegación </a:t>
          </a:r>
        </a:p>
      </dsp:txBody>
      <dsp:txXfrm>
        <a:off x="2369922" y="5476317"/>
        <a:ext cx="1311696" cy="655848"/>
      </dsp:txXfrm>
    </dsp:sp>
    <dsp:sp modelId="{D66CF6EF-CEE5-48E2-BCA1-A60B388AE95D}">
      <dsp:nvSpPr>
        <dsp:cNvPr id="0" name=""/>
        <dsp:cNvSpPr/>
      </dsp:nvSpPr>
      <dsp:spPr>
        <a:xfrm>
          <a:off x="3629151" y="819793"/>
          <a:ext cx="1311696" cy="655848"/>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HN" sz="1100" kern="1200" dirty="0"/>
            <a:t>Forma de la presentación de la petición</a:t>
          </a:r>
        </a:p>
      </dsp:txBody>
      <dsp:txXfrm>
        <a:off x="3629151" y="819793"/>
        <a:ext cx="1311696" cy="655848"/>
      </dsp:txXfrm>
    </dsp:sp>
    <dsp:sp modelId="{3E816B74-D28E-48A2-9DA2-184981B58C32}">
      <dsp:nvSpPr>
        <dsp:cNvPr id="0" name=""/>
        <dsp:cNvSpPr/>
      </dsp:nvSpPr>
      <dsp:spPr>
        <a:xfrm>
          <a:off x="3957075" y="1751098"/>
          <a:ext cx="1311696" cy="655848"/>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HN" sz="1100" kern="1200" dirty="0"/>
            <a:t>Verbal</a:t>
          </a:r>
        </a:p>
      </dsp:txBody>
      <dsp:txXfrm>
        <a:off x="3957075" y="1751098"/>
        <a:ext cx="1311696" cy="655848"/>
      </dsp:txXfrm>
    </dsp:sp>
    <dsp:sp modelId="{CAF71797-772D-4BAE-955E-20B804BE633A}">
      <dsp:nvSpPr>
        <dsp:cNvPr id="0" name=""/>
        <dsp:cNvSpPr/>
      </dsp:nvSpPr>
      <dsp:spPr>
        <a:xfrm>
          <a:off x="3957075" y="2682402"/>
          <a:ext cx="1311696" cy="655848"/>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HN" sz="1100" kern="1200" dirty="0"/>
            <a:t>Escrito</a:t>
          </a:r>
        </a:p>
      </dsp:txBody>
      <dsp:txXfrm>
        <a:off x="3957075" y="2682402"/>
        <a:ext cx="1311696" cy="655848"/>
      </dsp:txXfrm>
    </dsp:sp>
    <dsp:sp modelId="{B968F5B7-DFDB-4E0B-96CD-11ECD64ECFB9}">
      <dsp:nvSpPr>
        <dsp:cNvPr id="0" name=""/>
        <dsp:cNvSpPr/>
      </dsp:nvSpPr>
      <dsp:spPr>
        <a:xfrm>
          <a:off x="6337805" y="819793"/>
          <a:ext cx="1311696" cy="655848"/>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HN" sz="1100" kern="1200" dirty="0"/>
            <a:t>Plazos para resolver la petición</a:t>
          </a:r>
        </a:p>
      </dsp:txBody>
      <dsp:txXfrm>
        <a:off x="6337805" y="819793"/>
        <a:ext cx="1311696" cy="655848"/>
      </dsp:txXfrm>
    </dsp:sp>
    <dsp:sp modelId="{748AE89E-DE0D-4F74-8837-2BFD1E871696}">
      <dsp:nvSpPr>
        <dsp:cNvPr id="0" name=""/>
        <dsp:cNvSpPr/>
      </dsp:nvSpPr>
      <dsp:spPr>
        <a:xfrm>
          <a:off x="5544229" y="1751098"/>
          <a:ext cx="1311696" cy="655848"/>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HN" sz="1100" kern="1200" dirty="0"/>
            <a:t>Ante el juez de ejecución</a:t>
          </a:r>
        </a:p>
      </dsp:txBody>
      <dsp:txXfrm>
        <a:off x="5544229" y="1751098"/>
        <a:ext cx="1311696" cy="655848"/>
      </dsp:txXfrm>
    </dsp:sp>
    <dsp:sp modelId="{D9872B6B-B7B8-4030-B271-D5931B9E5EE0}">
      <dsp:nvSpPr>
        <dsp:cNvPr id="0" name=""/>
        <dsp:cNvSpPr/>
      </dsp:nvSpPr>
      <dsp:spPr>
        <a:xfrm>
          <a:off x="5872153" y="2682402"/>
          <a:ext cx="1311696" cy="655848"/>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HN" sz="1100" kern="1200" dirty="0"/>
            <a:t>No consta plazo</a:t>
          </a:r>
        </a:p>
      </dsp:txBody>
      <dsp:txXfrm>
        <a:off x="5872153" y="2682402"/>
        <a:ext cx="1311696" cy="655848"/>
      </dsp:txXfrm>
    </dsp:sp>
    <dsp:sp modelId="{A9A4524E-053B-4D0F-8EDC-F2487DFA42F2}">
      <dsp:nvSpPr>
        <dsp:cNvPr id="0" name=""/>
        <dsp:cNvSpPr/>
      </dsp:nvSpPr>
      <dsp:spPr>
        <a:xfrm>
          <a:off x="7131382" y="1751098"/>
          <a:ext cx="1311696" cy="655848"/>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HN" sz="1100" kern="1200" dirty="0"/>
            <a:t>Ante otra autoridad</a:t>
          </a:r>
        </a:p>
      </dsp:txBody>
      <dsp:txXfrm>
        <a:off x="7131382" y="1751098"/>
        <a:ext cx="1311696" cy="655848"/>
      </dsp:txXfrm>
    </dsp:sp>
    <dsp:sp modelId="{4C2DC4FF-71D8-4E06-B299-12DE709C1B1E}">
      <dsp:nvSpPr>
        <dsp:cNvPr id="0" name=""/>
        <dsp:cNvSpPr/>
      </dsp:nvSpPr>
      <dsp:spPr>
        <a:xfrm>
          <a:off x="7459306" y="2682402"/>
          <a:ext cx="1311696" cy="655848"/>
        </a:xfrm>
        <a:prstGeom prst="rect">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s-HN" sz="1100" kern="1200" dirty="0"/>
            <a:t>3 </a:t>
          </a:r>
          <a:r>
            <a:rPr lang="es-HN" sz="1100" kern="1200" dirty="0" err="1"/>
            <a:t>dias</a:t>
          </a:r>
          <a:r>
            <a:rPr lang="es-HN" sz="1100" kern="1200" dirty="0"/>
            <a:t> </a:t>
          </a:r>
          <a:r>
            <a:rPr lang="es-HN" sz="1100" kern="1200" dirty="0" err="1"/>
            <a:t>habiles</a:t>
          </a:r>
          <a:r>
            <a:rPr lang="es-HN" sz="1100" kern="1200" dirty="0"/>
            <a:t> para que remita la</a:t>
          </a:r>
        </a:p>
      </dsp:txBody>
      <dsp:txXfrm>
        <a:off x="7459306" y="2682402"/>
        <a:ext cx="1311696" cy="65584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D635F-B68B-4800-8593-AD7498B81182}">
      <dsp:nvSpPr>
        <dsp:cNvPr id="0" name=""/>
        <dsp:cNvSpPr/>
      </dsp:nvSpPr>
      <dsp:spPr>
        <a:xfrm rot="16200000">
          <a:off x="-117031" y="1243865"/>
          <a:ext cx="2634355" cy="1609870"/>
        </a:xfrm>
        <a:prstGeom prst="round2SameRect">
          <a:avLst>
            <a:gd name="adj1" fmla="val 16670"/>
            <a:gd name="adj2" fmla="val 0"/>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101600" rIns="91440" bIns="101600" numCol="1" spcCol="1270" anchor="t" anchorCtr="0">
          <a:noAutofit/>
        </a:bodyPr>
        <a:lstStyle/>
        <a:p>
          <a:pPr marL="0" lvl="0" indent="0" algn="ctr" defTabSz="711200">
            <a:lnSpc>
              <a:spcPct val="90000"/>
            </a:lnSpc>
            <a:spcBef>
              <a:spcPct val="0"/>
            </a:spcBef>
            <a:spcAft>
              <a:spcPct val="35000"/>
            </a:spcAft>
            <a:buNone/>
          </a:pPr>
          <a:r>
            <a:rPr lang="es-ES" sz="1600" kern="1200" dirty="0">
              <a:solidFill>
                <a:schemeClr val="bg1"/>
              </a:solidFill>
            </a:rPr>
            <a:t>Limitación para acceder a los centros penales, debido a los requisitos onerosos para obtener el carnet de visitas.</a:t>
          </a:r>
          <a:endParaRPr lang="es-MX" sz="1600" kern="1200" dirty="0">
            <a:solidFill>
              <a:schemeClr val="bg1"/>
            </a:solidFill>
          </a:endParaRPr>
        </a:p>
      </dsp:txBody>
      <dsp:txXfrm rot="5400000">
        <a:off x="473813" y="810225"/>
        <a:ext cx="1531268" cy="2477151"/>
      </dsp:txXfrm>
    </dsp:sp>
    <dsp:sp modelId="{99EC8205-E298-4595-B3CA-90FB20F49907}">
      <dsp:nvSpPr>
        <dsp:cNvPr id="0" name=""/>
        <dsp:cNvSpPr/>
      </dsp:nvSpPr>
      <dsp:spPr>
        <a:xfrm rot="5400000">
          <a:off x="1557294" y="1244076"/>
          <a:ext cx="2634355" cy="1609870"/>
        </a:xfrm>
        <a:prstGeom prst="round2SameRect">
          <a:avLst>
            <a:gd name="adj1" fmla="val 16670"/>
            <a:gd name="adj2" fmla="val 0"/>
          </a:avLst>
        </a:prstGeom>
        <a:solidFill>
          <a:srgbClr val="8D9C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101600" rIns="60960" bIns="101600" numCol="1" spcCol="1270" anchor="t" anchorCtr="0">
          <a:noAutofit/>
        </a:bodyPr>
        <a:lstStyle/>
        <a:p>
          <a:pPr marL="0" lvl="0" indent="0" algn="ctr" defTabSz="711200">
            <a:lnSpc>
              <a:spcPct val="90000"/>
            </a:lnSpc>
            <a:spcBef>
              <a:spcPct val="0"/>
            </a:spcBef>
            <a:spcAft>
              <a:spcPct val="35000"/>
            </a:spcAft>
            <a:buNone/>
          </a:pPr>
          <a:r>
            <a:rPr lang="es-ES" sz="1600" kern="1200" dirty="0">
              <a:solidFill>
                <a:schemeClr val="bg1"/>
              </a:solidFill>
            </a:rPr>
            <a:t>El núcleo familiar del privado de libertad se ve afectado porque son enviados a centros penales fuera de su lugar de residencia.  </a:t>
          </a:r>
          <a:endParaRPr lang="es-MX" sz="1600" kern="1200" dirty="0">
            <a:solidFill>
              <a:schemeClr val="bg1"/>
            </a:solidFill>
          </a:endParaRPr>
        </a:p>
      </dsp:txBody>
      <dsp:txXfrm rot="-5400000">
        <a:off x="2069536" y="810436"/>
        <a:ext cx="1531268" cy="2477151"/>
      </dsp:txXfrm>
    </dsp:sp>
    <dsp:sp modelId="{797F4F3C-1C16-4F78-8409-AAAD771C8133}">
      <dsp:nvSpPr>
        <dsp:cNvPr id="0" name=""/>
        <dsp:cNvSpPr/>
      </dsp:nvSpPr>
      <dsp:spPr>
        <a:xfrm>
          <a:off x="1191336" y="0"/>
          <a:ext cx="1682971" cy="1682889"/>
        </a:xfrm>
        <a:prstGeom prst="circularArrow">
          <a:avLst>
            <a:gd name="adj1" fmla="val 12500"/>
            <a:gd name="adj2" fmla="val 1142322"/>
            <a:gd name="adj3" fmla="val 20457678"/>
            <a:gd name="adj4" fmla="val 10800000"/>
            <a:gd name="adj5" fmla="val 12500"/>
          </a:avLst>
        </a:prstGeom>
        <a:solidFill>
          <a:srgbClr val="1C3B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471D1E-9F07-4000-9C24-450D1F2CC8E9}">
      <dsp:nvSpPr>
        <dsp:cNvPr id="0" name=""/>
        <dsp:cNvSpPr/>
      </dsp:nvSpPr>
      <dsp:spPr>
        <a:xfrm rot="10800000">
          <a:off x="1191336" y="2414723"/>
          <a:ext cx="1682971" cy="1682889"/>
        </a:xfrm>
        <a:prstGeom prst="circularArrow">
          <a:avLst>
            <a:gd name="adj1" fmla="val 12500"/>
            <a:gd name="adj2" fmla="val 1142322"/>
            <a:gd name="adj3" fmla="val 20457678"/>
            <a:gd name="adj4" fmla="val 10800000"/>
            <a:gd name="adj5" fmla="val 12500"/>
          </a:avLst>
        </a:prstGeom>
        <a:solidFill>
          <a:srgbClr val="1C3B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705AA-621F-4CFA-898D-DE9F5A175022}">
      <dsp:nvSpPr>
        <dsp:cNvPr id="0" name=""/>
        <dsp:cNvSpPr/>
      </dsp:nvSpPr>
      <dsp:spPr>
        <a:xfrm>
          <a:off x="2456" y="0"/>
          <a:ext cx="2575329" cy="4401951"/>
        </a:xfrm>
        <a:prstGeom prst="roundRect">
          <a:avLst>
            <a:gd name="adj" fmla="val 10000"/>
          </a:avLst>
        </a:prstGeom>
        <a:solidFill>
          <a:srgbClr val="9B0202"/>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dirty="0"/>
            <a:t>Falta de personal médico especializado en los centros penales</a:t>
          </a:r>
          <a:endParaRPr lang="es-MX" sz="1600" kern="1200" dirty="0"/>
        </a:p>
      </dsp:txBody>
      <dsp:txXfrm>
        <a:off x="2456" y="1760780"/>
        <a:ext cx="2575329" cy="1760780"/>
      </dsp:txXfrm>
    </dsp:sp>
    <dsp:sp modelId="{ED362471-4DCF-407A-B274-72A38B305BD6}">
      <dsp:nvSpPr>
        <dsp:cNvPr id="0" name=""/>
        <dsp:cNvSpPr/>
      </dsp:nvSpPr>
      <dsp:spPr>
        <a:xfrm>
          <a:off x="566270" y="282249"/>
          <a:ext cx="1465849" cy="1465849"/>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 modelId="{3F79B59F-F023-4F4D-8FA3-3C9AB98853E7}">
      <dsp:nvSpPr>
        <dsp:cNvPr id="0" name=""/>
        <dsp:cNvSpPr/>
      </dsp:nvSpPr>
      <dsp:spPr>
        <a:xfrm>
          <a:off x="2693676" y="0"/>
          <a:ext cx="2575329" cy="4401951"/>
        </a:xfrm>
        <a:prstGeom prst="roundRect">
          <a:avLst>
            <a:gd name="adj" fmla="val 10000"/>
          </a:avLst>
        </a:prstGeom>
        <a:solidFill>
          <a:srgbClr val="AF4746"/>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s-ES" sz="1600" kern="1200" dirty="0"/>
        </a:p>
        <a:p>
          <a:pPr marL="0" lvl="0" indent="0" algn="ctr" defTabSz="711200">
            <a:lnSpc>
              <a:spcPct val="90000"/>
            </a:lnSpc>
            <a:spcBef>
              <a:spcPct val="0"/>
            </a:spcBef>
            <a:spcAft>
              <a:spcPct val="35000"/>
            </a:spcAft>
            <a:buNone/>
          </a:pPr>
          <a:r>
            <a:rPr lang="es-ES" sz="1600" kern="1200" dirty="0"/>
            <a:t>Falta de atención médica para el tratamiento de privados de libertad con enfermedades de base o terminales</a:t>
          </a:r>
          <a:endParaRPr lang="es-MX" sz="1600" kern="1200" dirty="0"/>
        </a:p>
      </dsp:txBody>
      <dsp:txXfrm>
        <a:off x="2693676" y="1760780"/>
        <a:ext cx="2575329" cy="1760780"/>
      </dsp:txXfrm>
    </dsp:sp>
    <dsp:sp modelId="{5EE951B8-4727-4F36-BD01-1109145FF3A8}">
      <dsp:nvSpPr>
        <dsp:cNvPr id="0" name=""/>
        <dsp:cNvSpPr/>
      </dsp:nvSpPr>
      <dsp:spPr>
        <a:xfrm>
          <a:off x="3209786" y="264117"/>
          <a:ext cx="1465849" cy="1465849"/>
        </a:xfrm>
        <a:prstGeom prst="ellipse">
          <a:avLst/>
        </a:prstGeom>
        <a:blipFill>
          <a:blip xmlns:r="http://schemas.openxmlformats.org/officeDocument/2006/relationships" r:embed="rId2">
            <a:extLst>
              <a:ext uri="{837473B0-CC2E-450A-ABE3-18F120FF3D39}">
                <a1611:picAttrSrcUrl xmlns:a1611="http://schemas.microsoft.com/office/drawing/2016/11/main" r:id="rId3"/>
              </a:ext>
            </a:extLst>
          </a:blip>
          <a:srcRect/>
          <a:stretch>
            <a:fillRect l="-25000" r="-25000"/>
          </a:stretch>
        </a:blip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 modelId="{45393570-B892-4B81-806E-ED2B0C51A851}">
      <dsp:nvSpPr>
        <dsp:cNvPr id="0" name=""/>
        <dsp:cNvSpPr/>
      </dsp:nvSpPr>
      <dsp:spPr>
        <a:xfrm>
          <a:off x="5307635" y="0"/>
          <a:ext cx="2575329" cy="4401951"/>
        </a:xfrm>
        <a:prstGeom prst="roundRect">
          <a:avLst>
            <a:gd name="adj" fmla="val 10000"/>
          </a:avLst>
        </a:prstGeom>
        <a:solidFill>
          <a:srgbClr val="49626F"/>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dirty="0"/>
            <a:t>Falta de alimentación adecuada para los privados de libertad que requieren de una dieta distinta </a:t>
          </a:r>
          <a:endParaRPr lang="es-MX" sz="1600" kern="1200" dirty="0"/>
        </a:p>
      </dsp:txBody>
      <dsp:txXfrm>
        <a:off x="5307635" y="1760780"/>
        <a:ext cx="2575329" cy="1760780"/>
      </dsp:txXfrm>
    </dsp:sp>
    <dsp:sp modelId="{98C70FE8-E702-4E61-8441-EBA8D75DBFA0}">
      <dsp:nvSpPr>
        <dsp:cNvPr id="0" name=""/>
        <dsp:cNvSpPr/>
      </dsp:nvSpPr>
      <dsp:spPr>
        <a:xfrm>
          <a:off x="5862375" y="264117"/>
          <a:ext cx="1465849" cy="1465849"/>
        </a:xfrm>
        <a:prstGeom prst="ellipse">
          <a:avLst/>
        </a:prstGeom>
        <a:blipFill>
          <a:blip xmlns:r="http://schemas.openxmlformats.org/officeDocument/2006/relationships"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l="-25000" r="-25000"/>
          </a:stretch>
        </a:blip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 modelId="{210E783E-C99A-4DDA-AE4D-E05C7FA291A2}">
      <dsp:nvSpPr>
        <dsp:cNvPr id="0" name=""/>
        <dsp:cNvSpPr/>
      </dsp:nvSpPr>
      <dsp:spPr>
        <a:xfrm>
          <a:off x="7960225" y="0"/>
          <a:ext cx="2575329" cy="4401951"/>
        </a:xfrm>
        <a:prstGeom prst="roundRect">
          <a:avLst>
            <a:gd name="adj" fmla="val 10000"/>
          </a:avLst>
        </a:prstGeom>
        <a:solidFill>
          <a:srgbClr val="1C3B4B"/>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dirty="0"/>
            <a:t>Familiares deben comprar los medicamentos</a:t>
          </a:r>
          <a:endParaRPr lang="es-MX" sz="1600" kern="1200" dirty="0"/>
        </a:p>
      </dsp:txBody>
      <dsp:txXfrm>
        <a:off x="7960225" y="1760780"/>
        <a:ext cx="2575329" cy="1760780"/>
      </dsp:txXfrm>
    </dsp:sp>
    <dsp:sp modelId="{B7722BDA-A754-4A50-86B2-D66B6BF625DD}">
      <dsp:nvSpPr>
        <dsp:cNvPr id="0" name=""/>
        <dsp:cNvSpPr/>
      </dsp:nvSpPr>
      <dsp:spPr>
        <a:xfrm>
          <a:off x="8551245" y="264117"/>
          <a:ext cx="1465849" cy="1465849"/>
        </a:xfrm>
        <a:prstGeom prst="ellipse">
          <a:avLst/>
        </a:prstGeom>
        <a:blipFill>
          <a:blip xmlns:r="http://schemas.openxmlformats.org/officeDocument/2006/relationships" r:embed="rId6">
            <a:extLst>
              <a:ext uri="{837473B0-CC2E-450A-ABE3-18F120FF3D39}">
                <a1611:picAttrSrcUrl xmlns:a1611="http://schemas.microsoft.com/office/drawing/2016/11/main" r:id="rId7"/>
              </a:ext>
            </a:extLst>
          </a:blip>
          <a:srcRect/>
          <a:stretch>
            <a:fillRect l="-25000" r="-25000"/>
          </a:stretch>
        </a:blip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 modelId="{44C6F522-C325-4356-BB55-7DE5EC365039}">
      <dsp:nvSpPr>
        <dsp:cNvPr id="0" name=""/>
        <dsp:cNvSpPr/>
      </dsp:nvSpPr>
      <dsp:spPr>
        <a:xfrm>
          <a:off x="421520" y="3521560"/>
          <a:ext cx="9694971" cy="660292"/>
        </a:xfrm>
        <a:prstGeom prst="leftRightArrow">
          <a:avLst/>
        </a:prstGeom>
        <a:solidFill>
          <a:schemeClr val="bg1">
            <a:lumMod val="85000"/>
          </a:schemeClr>
        </a:solidFill>
        <a:ln w="19050" cap="flat" cmpd="sng" algn="ctr">
          <a:no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2A40F-2729-4296-99A0-7FD1FB2360E4}">
      <dsp:nvSpPr>
        <dsp:cNvPr id="0" name=""/>
        <dsp:cNvSpPr/>
      </dsp:nvSpPr>
      <dsp:spPr>
        <a:xfrm>
          <a:off x="0" y="874817"/>
          <a:ext cx="6800296" cy="302400"/>
        </a:xfrm>
        <a:prstGeom prst="rect">
          <a:avLst/>
        </a:prstGeom>
        <a:solidFill>
          <a:schemeClr val="lt1">
            <a:alpha val="90000"/>
            <a:hueOff val="0"/>
            <a:satOff val="0"/>
            <a:lumOff val="0"/>
            <a:alphaOff val="0"/>
          </a:schemeClr>
        </a:solidFill>
        <a:ln w="6350" cap="flat" cmpd="sng" algn="ctr">
          <a:solidFill>
            <a:srgbClr val="9B1918"/>
          </a:solidFill>
          <a:prstDash val="solid"/>
          <a:miter lim="800000"/>
        </a:ln>
        <a:effectLst/>
      </dsp:spPr>
      <dsp:style>
        <a:lnRef idx="1">
          <a:scrgbClr r="0" g="0" b="0"/>
        </a:lnRef>
        <a:fillRef idx="1">
          <a:scrgbClr r="0" g="0" b="0"/>
        </a:fillRef>
        <a:effectRef idx="0">
          <a:scrgbClr r="0" g="0" b="0"/>
        </a:effectRef>
        <a:fontRef idx="minor"/>
      </dsp:style>
    </dsp:sp>
    <dsp:sp modelId="{3D743BB5-0BFA-408B-823A-D5A365CC04EB}">
      <dsp:nvSpPr>
        <dsp:cNvPr id="0" name=""/>
        <dsp:cNvSpPr/>
      </dsp:nvSpPr>
      <dsp:spPr>
        <a:xfrm>
          <a:off x="340014" y="191205"/>
          <a:ext cx="5313866" cy="860732"/>
        </a:xfrm>
        <a:prstGeom prst="roundRect">
          <a:avLst/>
        </a:prstGeom>
        <a:solidFill>
          <a:srgbClr val="9B191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924" tIns="0" rIns="179924" bIns="0" numCol="1" spcCol="1270" anchor="ctr" anchorCtr="0">
          <a:noAutofit/>
        </a:bodyPr>
        <a:lstStyle/>
        <a:p>
          <a:pPr marL="0" lvl="0" indent="0" algn="l" defTabSz="622300">
            <a:lnSpc>
              <a:spcPct val="90000"/>
            </a:lnSpc>
            <a:spcBef>
              <a:spcPct val="0"/>
            </a:spcBef>
            <a:spcAft>
              <a:spcPct val="35000"/>
            </a:spcAft>
            <a:buNone/>
          </a:pPr>
          <a:r>
            <a:rPr lang="es-ES" sz="1400" b="1" kern="1200" dirty="0">
              <a:solidFill>
                <a:schemeClr val="bg1"/>
              </a:solidFill>
              <a:latin typeface="+mj-lt"/>
            </a:rPr>
            <a:t>Creación de protocolos especializados </a:t>
          </a:r>
          <a:endParaRPr lang="es-MX" sz="1400" b="1" kern="1200" dirty="0">
            <a:solidFill>
              <a:schemeClr val="bg1"/>
            </a:solidFill>
          </a:endParaRPr>
        </a:p>
      </dsp:txBody>
      <dsp:txXfrm>
        <a:off x="382031" y="233222"/>
        <a:ext cx="5229832" cy="776698"/>
      </dsp:txXfrm>
    </dsp:sp>
    <dsp:sp modelId="{ADCF3291-F771-4055-A661-C0DD273A58A5}">
      <dsp:nvSpPr>
        <dsp:cNvPr id="0" name=""/>
        <dsp:cNvSpPr/>
      </dsp:nvSpPr>
      <dsp:spPr>
        <a:xfrm>
          <a:off x="0" y="1823445"/>
          <a:ext cx="6800296" cy="302400"/>
        </a:xfrm>
        <a:prstGeom prst="rect">
          <a:avLst/>
        </a:prstGeom>
        <a:solidFill>
          <a:schemeClr val="lt1">
            <a:alpha val="90000"/>
            <a:hueOff val="0"/>
            <a:satOff val="0"/>
            <a:lumOff val="0"/>
            <a:alphaOff val="0"/>
          </a:schemeClr>
        </a:solidFill>
        <a:ln w="6350" cap="flat" cmpd="sng" algn="ctr">
          <a:solidFill>
            <a:srgbClr val="AF4746"/>
          </a:solidFill>
          <a:prstDash val="solid"/>
          <a:miter lim="800000"/>
        </a:ln>
        <a:effectLst/>
      </dsp:spPr>
      <dsp:style>
        <a:lnRef idx="1">
          <a:scrgbClr r="0" g="0" b="0"/>
        </a:lnRef>
        <a:fillRef idx="1">
          <a:scrgbClr r="0" g="0" b="0"/>
        </a:fillRef>
        <a:effectRef idx="0">
          <a:scrgbClr r="0" g="0" b="0"/>
        </a:effectRef>
        <a:fontRef idx="minor"/>
      </dsp:style>
    </dsp:sp>
    <dsp:sp modelId="{F7095903-025E-470F-89C9-A32CDA0DA158}">
      <dsp:nvSpPr>
        <dsp:cNvPr id="0" name=""/>
        <dsp:cNvSpPr/>
      </dsp:nvSpPr>
      <dsp:spPr>
        <a:xfrm>
          <a:off x="340014" y="1242017"/>
          <a:ext cx="5305155" cy="758548"/>
        </a:xfrm>
        <a:prstGeom prst="roundRect">
          <a:avLst/>
        </a:prstGeom>
        <a:solidFill>
          <a:srgbClr val="AF4746"/>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924" tIns="0" rIns="179924" bIns="0" numCol="1" spcCol="1270" anchor="ctr" anchorCtr="0">
          <a:noAutofit/>
        </a:bodyPr>
        <a:lstStyle/>
        <a:p>
          <a:pPr marL="0" lvl="0" indent="0" algn="l" defTabSz="622300">
            <a:lnSpc>
              <a:spcPct val="90000"/>
            </a:lnSpc>
            <a:spcBef>
              <a:spcPct val="0"/>
            </a:spcBef>
            <a:spcAft>
              <a:spcPct val="35000"/>
            </a:spcAft>
            <a:buNone/>
          </a:pPr>
          <a:r>
            <a:rPr lang="es-ES" sz="1400" b="1" kern="1200" dirty="0">
              <a:solidFill>
                <a:schemeClr val="bg1"/>
              </a:solidFill>
              <a:latin typeface="+mj-lt"/>
            </a:rPr>
            <a:t>Proceso de capacitación continua</a:t>
          </a:r>
          <a:endParaRPr lang="es-MX" sz="1400" b="1" kern="1200" dirty="0">
            <a:solidFill>
              <a:schemeClr val="bg1"/>
            </a:solidFill>
          </a:endParaRPr>
        </a:p>
      </dsp:txBody>
      <dsp:txXfrm>
        <a:off x="377043" y="1279046"/>
        <a:ext cx="5231097" cy="684490"/>
      </dsp:txXfrm>
    </dsp:sp>
    <dsp:sp modelId="{424123D5-5E14-4483-93E3-09FA899E6F9D}">
      <dsp:nvSpPr>
        <dsp:cNvPr id="0" name=""/>
        <dsp:cNvSpPr/>
      </dsp:nvSpPr>
      <dsp:spPr>
        <a:xfrm>
          <a:off x="0" y="2782857"/>
          <a:ext cx="6800296" cy="302400"/>
        </a:xfrm>
        <a:prstGeom prst="rect">
          <a:avLst/>
        </a:prstGeom>
        <a:solidFill>
          <a:schemeClr val="lt1">
            <a:alpha val="90000"/>
            <a:hueOff val="0"/>
            <a:satOff val="0"/>
            <a:lumOff val="0"/>
            <a:alphaOff val="0"/>
          </a:schemeClr>
        </a:solidFill>
        <a:ln w="6350" cap="flat" cmpd="sng" algn="ctr">
          <a:solidFill>
            <a:srgbClr val="1C3B4B"/>
          </a:solidFill>
          <a:prstDash val="solid"/>
          <a:miter lim="800000"/>
        </a:ln>
        <a:effectLst/>
      </dsp:spPr>
      <dsp:style>
        <a:lnRef idx="1">
          <a:scrgbClr r="0" g="0" b="0"/>
        </a:lnRef>
        <a:fillRef idx="1">
          <a:scrgbClr r="0" g="0" b="0"/>
        </a:fillRef>
        <a:effectRef idx="0">
          <a:scrgbClr r="0" g="0" b="0"/>
        </a:effectRef>
        <a:fontRef idx="minor"/>
      </dsp:style>
    </dsp:sp>
    <dsp:sp modelId="{51F3BD70-1451-4C45-816E-5D4D510D89A0}">
      <dsp:nvSpPr>
        <dsp:cNvPr id="0" name=""/>
        <dsp:cNvSpPr/>
      </dsp:nvSpPr>
      <dsp:spPr>
        <a:xfrm>
          <a:off x="340014" y="2190645"/>
          <a:ext cx="5316723" cy="769331"/>
        </a:xfrm>
        <a:prstGeom prst="roundRect">
          <a:avLst/>
        </a:prstGeom>
        <a:solidFill>
          <a:srgbClr val="1C3B4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924" tIns="0" rIns="179924" bIns="0" numCol="1" spcCol="1270" anchor="ctr" anchorCtr="0">
          <a:noAutofit/>
        </a:bodyPr>
        <a:lstStyle/>
        <a:p>
          <a:pPr marL="0" lvl="0" indent="0" algn="l" defTabSz="622300">
            <a:lnSpc>
              <a:spcPct val="90000"/>
            </a:lnSpc>
            <a:spcBef>
              <a:spcPct val="0"/>
            </a:spcBef>
            <a:spcAft>
              <a:spcPct val="35000"/>
            </a:spcAft>
            <a:buNone/>
          </a:pPr>
          <a:r>
            <a:rPr lang="es-ES" sz="1400" b="1" kern="1200" dirty="0">
              <a:solidFill>
                <a:schemeClr val="bg1"/>
              </a:solidFill>
              <a:latin typeface="+mj-lt"/>
            </a:rPr>
            <a:t>Crear una regulación administrativa para el sistema de peticiones </a:t>
          </a:r>
          <a:endParaRPr lang="es-MX" sz="1400" b="1" kern="1200" dirty="0">
            <a:solidFill>
              <a:schemeClr val="bg1"/>
            </a:solidFill>
          </a:endParaRPr>
        </a:p>
      </dsp:txBody>
      <dsp:txXfrm>
        <a:off x="377570" y="2228201"/>
        <a:ext cx="5241611" cy="694219"/>
      </dsp:txXfrm>
    </dsp:sp>
    <dsp:sp modelId="{DA39B853-50F0-49C4-855F-3CDD5020ADF8}">
      <dsp:nvSpPr>
        <dsp:cNvPr id="0" name=""/>
        <dsp:cNvSpPr/>
      </dsp:nvSpPr>
      <dsp:spPr>
        <a:xfrm>
          <a:off x="0" y="3716022"/>
          <a:ext cx="6800296" cy="302400"/>
        </a:xfrm>
        <a:prstGeom prst="rect">
          <a:avLst/>
        </a:prstGeom>
        <a:solidFill>
          <a:schemeClr val="lt1">
            <a:alpha val="90000"/>
            <a:hueOff val="0"/>
            <a:satOff val="0"/>
            <a:lumOff val="0"/>
            <a:alphaOff val="0"/>
          </a:schemeClr>
        </a:solidFill>
        <a:ln w="6350" cap="flat" cmpd="sng" algn="ctr">
          <a:solidFill>
            <a:srgbClr val="49626F"/>
          </a:solidFill>
          <a:prstDash val="solid"/>
          <a:miter lim="800000"/>
        </a:ln>
        <a:effectLst/>
      </dsp:spPr>
      <dsp:style>
        <a:lnRef idx="1">
          <a:scrgbClr r="0" g="0" b="0"/>
        </a:lnRef>
        <a:fillRef idx="1">
          <a:scrgbClr r="0" g="0" b="0"/>
        </a:fillRef>
        <a:effectRef idx="0">
          <a:scrgbClr r="0" g="0" b="0"/>
        </a:effectRef>
        <a:fontRef idx="minor"/>
      </dsp:style>
    </dsp:sp>
    <dsp:sp modelId="{CDA59A6F-18F8-46A4-9FF1-A8D48B51F545}">
      <dsp:nvSpPr>
        <dsp:cNvPr id="0" name=""/>
        <dsp:cNvSpPr/>
      </dsp:nvSpPr>
      <dsp:spPr>
        <a:xfrm>
          <a:off x="340014" y="3150057"/>
          <a:ext cx="5325481" cy="743085"/>
        </a:xfrm>
        <a:prstGeom prst="roundRect">
          <a:avLst/>
        </a:prstGeom>
        <a:solidFill>
          <a:srgbClr val="49626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924" tIns="0" rIns="179924" bIns="0" numCol="1" spcCol="1270" anchor="ctr" anchorCtr="0">
          <a:noAutofit/>
        </a:bodyPr>
        <a:lstStyle/>
        <a:p>
          <a:pPr marL="0" lvl="0" indent="0" algn="l" defTabSz="622300">
            <a:lnSpc>
              <a:spcPct val="90000"/>
            </a:lnSpc>
            <a:spcBef>
              <a:spcPct val="0"/>
            </a:spcBef>
            <a:spcAft>
              <a:spcPct val="35000"/>
            </a:spcAft>
            <a:buNone/>
          </a:pPr>
          <a:r>
            <a:rPr lang="es-MX" sz="1400" b="1" kern="1200" dirty="0">
              <a:solidFill>
                <a:schemeClr val="bg1"/>
              </a:solidFill>
              <a:effectLst/>
              <a:latin typeface="+mj-lt"/>
              <a:ea typeface="Calibri" panose="020F0502020204030204" pitchFamily="34" charset="0"/>
              <a:cs typeface="Times New Roman" panose="02020603050405020304" pitchFamily="18" charset="0"/>
            </a:rPr>
            <a:t>Crear canales de comunicación que garanticen la privacidad entre las personas privadas de libertad y sus defensores</a:t>
          </a:r>
          <a:endParaRPr lang="es-MX" sz="1400" b="1" kern="1200" dirty="0">
            <a:solidFill>
              <a:schemeClr val="bg1"/>
            </a:solidFill>
          </a:endParaRPr>
        </a:p>
      </dsp:txBody>
      <dsp:txXfrm>
        <a:off x="376288" y="3186331"/>
        <a:ext cx="5252933" cy="670537"/>
      </dsp:txXfrm>
    </dsp:sp>
    <dsp:sp modelId="{30778FCD-DBA6-4CE2-B964-0C6D6B4B8BBC}">
      <dsp:nvSpPr>
        <dsp:cNvPr id="0" name=""/>
        <dsp:cNvSpPr/>
      </dsp:nvSpPr>
      <dsp:spPr>
        <a:xfrm>
          <a:off x="0" y="4692320"/>
          <a:ext cx="6800296" cy="302400"/>
        </a:xfrm>
        <a:prstGeom prst="rect">
          <a:avLst/>
        </a:prstGeom>
        <a:solidFill>
          <a:schemeClr val="lt1">
            <a:alpha val="90000"/>
            <a:hueOff val="0"/>
            <a:satOff val="0"/>
            <a:lumOff val="0"/>
            <a:alphaOff val="0"/>
          </a:schemeClr>
        </a:solidFill>
        <a:ln w="6350" cap="flat" cmpd="sng" algn="ctr">
          <a:solidFill>
            <a:srgbClr val="FDD064"/>
          </a:solidFill>
          <a:prstDash val="solid"/>
          <a:miter lim="800000"/>
        </a:ln>
        <a:effectLst/>
      </dsp:spPr>
      <dsp:style>
        <a:lnRef idx="1">
          <a:scrgbClr r="0" g="0" b="0"/>
        </a:lnRef>
        <a:fillRef idx="1">
          <a:scrgbClr r="0" g="0" b="0"/>
        </a:fillRef>
        <a:effectRef idx="0">
          <a:scrgbClr r="0" g="0" b="0"/>
        </a:effectRef>
        <a:fontRef idx="minor"/>
      </dsp:style>
    </dsp:sp>
    <dsp:sp modelId="{B27D3D79-B24F-4D06-A184-ACA77F72EAE1}">
      <dsp:nvSpPr>
        <dsp:cNvPr id="0" name=""/>
        <dsp:cNvSpPr/>
      </dsp:nvSpPr>
      <dsp:spPr>
        <a:xfrm>
          <a:off x="340014" y="4083222"/>
          <a:ext cx="5351520" cy="786217"/>
        </a:xfrm>
        <a:prstGeom prst="roundRect">
          <a:avLst/>
        </a:prstGeom>
        <a:solidFill>
          <a:srgbClr val="FDD064"/>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924" tIns="0" rIns="179924" bIns="0" numCol="1" spcCol="1270" anchor="ctr" anchorCtr="0">
          <a:noAutofit/>
        </a:bodyPr>
        <a:lstStyle/>
        <a:p>
          <a:pPr marL="0" lvl="0" indent="0" algn="l" defTabSz="622300">
            <a:lnSpc>
              <a:spcPct val="90000"/>
            </a:lnSpc>
            <a:spcBef>
              <a:spcPct val="0"/>
            </a:spcBef>
            <a:spcAft>
              <a:spcPct val="35000"/>
            </a:spcAft>
            <a:buNone/>
          </a:pPr>
          <a:r>
            <a:rPr lang="es-MX" sz="1400" b="1" kern="1200" dirty="0">
              <a:effectLst/>
              <a:latin typeface="+mj-lt"/>
              <a:ea typeface="Calibri" panose="020F0502020204030204" pitchFamily="34" charset="0"/>
              <a:cs typeface="Times New Roman" panose="02020603050405020304" pitchFamily="18" charset="0"/>
            </a:rPr>
            <a:t>Centros penales, cuenten con un registro diario de las solicitudes presentadas de manera verbal o escrita por las personas privadas de libertad</a:t>
          </a:r>
          <a:endParaRPr lang="es-MX" sz="1400" b="1" kern="1200" dirty="0"/>
        </a:p>
      </dsp:txBody>
      <dsp:txXfrm>
        <a:off x="378394" y="4121602"/>
        <a:ext cx="5274760" cy="7094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B3377-9B10-45F7-8BFE-0C835401650A}">
      <dsp:nvSpPr>
        <dsp:cNvPr id="0" name=""/>
        <dsp:cNvSpPr/>
      </dsp:nvSpPr>
      <dsp:spPr>
        <a:xfrm>
          <a:off x="2388" y="0"/>
          <a:ext cx="2503500" cy="4126221"/>
        </a:xfrm>
        <a:prstGeom prst="roundRect">
          <a:avLst>
            <a:gd name="adj" fmla="val 10000"/>
          </a:avLst>
        </a:prstGeom>
        <a:solidFill>
          <a:srgbClr val="9B020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s-MX" sz="2000" kern="1200" dirty="0"/>
        </a:p>
        <a:p>
          <a:pPr marL="0" lvl="0" indent="0" algn="ctr" defTabSz="889000">
            <a:lnSpc>
              <a:spcPct val="90000"/>
            </a:lnSpc>
            <a:spcBef>
              <a:spcPct val="0"/>
            </a:spcBef>
            <a:spcAft>
              <a:spcPct val="35000"/>
            </a:spcAft>
            <a:buNone/>
          </a:pPr>
          <a:r>
            <a:rPr lang="es-MX" sz="2000" kern="1200" dirty="0"/>
            <a:t>Fase I: Exploratoria y Planificación</a:t>
          </a:r>
        </a:p>
        <a:p>
          <a:pPr marL="0" lvl="0" indent="0" algn="ctr" defTabSz="889000">
            <a:lnSpc>
              <a:spcPct val="90000"/>
            </a:lnSpc>
            <a:spcBef>
              <a:spcPct val="0"/>
            </a:spcBef>
            <a:spcAft>
              <a:spcPct val="35000"/>
            </a:spcAft>
            <a:buNone/>
          </a:pPr>
          <a:endParaRPr lang="es-MX" sz="2000" kern="1200" dirty="0"/>
        </a:p>
      </dsp:txBody>
      <dsp:txXfrm>
        <a:off x="2388" y="1650488"/>
        <a:ext cx="2503500" cy="1650488"/>
      </dsp:txXfrm>
    </dsp:sp>
    <dsp:sp modelId="{4FBECAB4-22D0-4039-9DB8-576030A9E2C2}">
      <dsp:nvSpPr>
        <dsp:cNvPr id="0" name=""/>
        <dsp:cNvSpPr/>
      </dsp:nvSpPr>
      <dsp:spPr>
        <a:xfrm>
          <a:off x="490273" y="227388"/>
          <a:ext cx="1374031" cy="1374031"/>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D7F90C-C788-426B-9C91-299D8EA65CD4}">
      <dsp:nvSpPr>
        <dsp:cNvPr id="0" name=""/>
        <dsp:cNvSpPr/>
      </dsp:nvSpPr>
      <dsp:spPr>
        <a:xfrm>
          <a:off x="2580993" y="0"/>
          <a:ext cx="2503500" cy="4126221"/>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MX" sz="2000" kern="1200" dirty="0"/>
            <a:t>Fase II Desarrollo y Evaluación </a:t>
          </a:r>
        </a:p>
      </dsp:txBody>
      <dsp:txXfrm>
        <a:off x="2580993" y="1650488"/>
        <a:ext cx="2503500" cy="1650488"/>
      </dsp:txXfrm>
    </dsp:sp>
    <dsp:sp modelId="{221FE954-9B9C-4A62-AD39-7E039F9080C6}">
      <dsp:nvSpPr>
        <dsp:cNvPr id="0" name=""/>
        <dsp:cNvSpPr/>
      </dsp:nvSpPr>
      <dsp:spPr>
        <a:xfrm>
          <a:off x="3145727" y="247573"/>
          <a:ext cx="1374031" cy="1374031"/>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517517-97A6-42A1-86C4-7EA211804126}">
      <dsp:nvSpPr>
        <dsp:cNvPr id="0" name=""/>
        <dsp:cNvSpPr/>
      </dsp:nvSpPr>
      <dsp:spPr>
        <a:xfrm>
          <a:off x="5122045" y="0"/>
          <a:ext cx="2503500" cy="4126221"/>
        </a:xfrm>
        <a:prstGeom prst="roundRect">
          <a:avLst>
            <a:gd name="adj" fmla="val 10000"/>
          </a:avLst>
        </a:prstGeom>
        <a:solidFill>
          <a:srgbClr val="49626F"/>
        </a:solidFill>
        <a:ln w="12700" cap="flat" cmpd="sng" algn="ctr">
          <a:solidFill>
            <a:srgbClr val="4962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MX" sz="2000" kern="1200" dirty="0"/>
            <a:t>Fase III: Sistematización de la Información</a:t>
          </a:r>
        </a:p>
      </dsp:txBody>
      <dsp:txXfrm>
        <a:off x="5122045" y="1650488"/>
        <a:ext cx="2503500" cy="1650488"/>
      </dsp:txXfrm>
    </dsp:sp>
    <dsp:sp modelId="{B42811E5-C758-40C9-88F8-49E3FD33CB52}">
      <dsp:nvSpPr>
        <dsp:cNvPr id="0" name=""/>
        <dsp:cNvSpPr/>
      </dsp:nvSpPr>
      <dsp:spPr>
        <a:xfrm>
          <a:off x="5724332" y="247573"/>
          <a:ext cx="1374031" cy="1374031"/>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DFB7A7-1D14-4126-B2D6-766056989EE9}">
      <dsp:nvSpPr>
        <dsp:cNvPr id="0" name=""/>
        <dsp:cNvSpPr/>
      </dsp:nvSpPr>
      <dsp:spPr>
        <a:xfrm>
          <a:off x="7739805" y="0"/>
          <a:ext cx="2503500" cy="4126221"/>
        </a:xfrm>
        <a:prstGeom prst="roundRect">
          <a:avLst>
            <a:gd name="adj" fmla="val 10000"/>
          </a:avLst>
        </a:prstGeom>
        <a:solidFill>
          <a:srgbClr val="1C3B4B"/>
        </a:solidFill>
        <a:ln w="12700" cap="flat" cmpd="sng" algn="ctr">
          <a:solidFill>
            <a:srgbClr val="49626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MX" sz="2000" kern="1200" dirty="0"/>
            <a:t>Fase IV: Presentación y Validación</a:t>
          </a:r>
        </a:p>
      </dsp:txBody>
      <dsp:txXfrm>
        <a:off x="7739805" y="1650488"/>
        <a:ext cx="2503500" cy="1650488"/>
      </dsp:txXfrm>
    </dsp:sp>
    <dsp:sp modelId="{56D1B2CD-CFEE-4086-9478-FAB92EE39FF6}">
      <dsp:nvSpPr>
        <dsp:cNvPr id="0" name=""/>
        <dsp:cNvSpPr/>
      </dsp:nvSpPr>
      <dsp:spPr>
        <a:xfrm>
          <a:off x="8302937" y="247573"/>
          <a:ext cx="1374031" cy="1374031"/>
        </a:xfrm>
        <a:prstGeom prst="ellipse">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937FF8-1A6A-4776-8E11-505C3616BB96}">
      <dsp:nvSpPr>
        <dsp:cNvPr id="0" name=""/>
        <dsp:cNvSpPr/>
      </dsp:nvSpPr>
      <dsp:spPr>
        <a:xfrm>
          <a:off x="409763" y="3300976"/>
          <a:ext cx="9424564" cy="618933"/>
        </a:xfrm>
        <a:prstGeom prst="leftRightArrow">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94331-BABB-40C3-87F3-8BE68E4C32A5}">
      <dsp:nvSpPr>
        <dsp:cNvPr id="0" name=""/>
        <dsp:cNvSpPr/>
      </dsp:nvSpPr>
      <dsp:spPr>
        <a:xfrm>
          <a:off x="1156775" y="2087900"/>
          <a:ext cx="511871" cy="991752"/>
        </a:xfrm>
        <a:custGeom>
          <a:avLst/>
          <a:gdLst/>
          <a:ahLst/>
          <a:cxnLst/>
          <a:rect l="0" t="0" r="0" b="0"/>
          <a:pathLst>
            <a:path>
              <a:moveTo>
                <a:pt x="0" y="0"/>
              </a:moveTo>
              <a:lnTo>
                <a:pt x="255935" y="0"/>
              </a:lnTo>
              <a:lnTo>
                <a:pt x="255935" y="991752"/>
              </a:lnTo>
              <a:lnTo>
                <a:pt x="511871" y="99175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1384809" y="2555875"/>
        <a:ext cx="55802" cy="55802"/>
      </dsp:txXfrm>
    </dsp:sp>
    <dsp:sp modelId="{78C97301-C0F7-4723-991D-A7DCC310CD31}">
      <dsp:nvSpPr>
        <dsp:cNvPr id="0" name=""/>
        <dsp:cNvSpPr/>
      </dsp:nvSpPr>
      <dsp:spPr>
        <a:xfrm>
          <a:off x="1156775" y="2042180"/>
          <a:ext cx="511871" cy="91440"/>
        </a:xfrm>
        <a:custGeom>
          <a:avLst/>
          <a:gdLst/>
          <a:ahLst/>
          <a:cxnLst/>
          <a:rect l="0" t="0" r="0" b="0"/>
          <a:pathLst>
            <a:path>
              <a:moveTo>
                <a:pt x="0" y="45720"/>
              </a:moveTo>
              <a:lnTo>
                <a:pt x="511871"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1399914" y="2075103"/>
        <a:ext cx="25593" cy="25593"/>
      </dsp:txXfrm>
    </dsp:sp>
    <dsp:sp modelId="{79E1994E-7453-41A1-B52E-8F2D1F4F5CA7}">
      <dsp:nvSpPr>
        <dsp:cNvPr id="0" name=""/>
        <dsp:cNvSpPr/>
      </dsp:nvSpPr>
      <dsp:spPr>
        <a:xfrm>
          <a:off x="1156775" y="1141990"/>
          <a:ext cx="503257" cy="945909"/>
        </a:xfrm>
        <a:custGeom>
          <a:avLst/>
          <a:gdLst/>
          <a:ahLst/>
          <a:cxnLst/>
          <a:rect l="0" t="0" r="0" b="0"/>
          <a:pathLst>
            <a:path>
              <a:moveTo>
                <a:pt x="0" y="945909"/>
              </a:moveTo>
              <a:lnTo>
                <a:pt x="251628" y="945909"/>
              </a:lnTo>
              <a:lnTo>
                <a:pt x="251628" y="0"/>
              </a:lnTo>
              <a:lnTo>
                <a:pt x="503257"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1381617" y="1588159"/>
        <a:ext cx="53572" cy="53572"/>
      </dsp:txXfrm>
    </dsp:sp>
    <dsp:sp modelId="{B9AC606A-0A17-450D-AD37-B2012AA318D6}">
      <dsp:nvSpPr>
        <dsp:cNvPr id="0" name=""/>
        <dsp:cNvSpPr/>
      </dsp:nvSpPr>
      <dsp:spPr>
        <a:xfrm rot="16200000">
          <a:off x="-1327826" y="1691199"/>
          <a:ext cx="4175801" cy="793402"/>
        </a:xfrm>
        <a:prstGeom prst="rect">
          <a:avLst/>
        </a:prstGeom>
        <a:solidFill>
          <a:srgbClr val="9B020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s-MX" sz="3100" kern="1200" dirty="0"/>
            <a:t>Corte Suprema de Justicia</a:t>
          </a:r>
        </a:p>
      </dsp:txBody>
      <dsp:txXfrm>
        <a:off x="-1327826" y="1691199"/>
        <a:ext cx="4175801" cy="793402"/>
      </dsp:txXfrm>
    </dsp:sp>
    <dsp:sp modelId="{7ACFCCB3-68CC-4E0F-A290-2C5BAD752241}">
      <dsp:nvSpPr>
        <dsp:cNvPr id="0" name=""/>
        <dsp:cNvSpPr/>
      </dsp:nvSpPr>
      <dsp:spPr>
        <a:xfrm>
          <a:off x="1660033" y="745289"/>
          <a:ext cx="2602359" cy="793402"/>
        </a:xfrm>
        <a:prstGeom prst="rect">
          <a:avLst/>
        </a:prstGeom>
        <a:solidFill>
          <a:srgbClr val="AF47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MX" sz="1900" kern="1200" dirty="0"/>
            <a:t>Defensa Pública</a:t>
          </a:r>
          <a:r>
            <a:rPr lang="es-MX" sz="2700" kern="1200" dirty="0"/>
            <a:t> </a:t>
          </a:r>
        </a:p>
      </dsp:txBody>
      <dsp:txXfrm>
        <a:off x="1660033" y="745289"/>
        <a:ext cx="2602359" cy="793402"/>
      </dsp:txXfrm>
    </dsp:sp>
    <dsp:sp modelId="{7E7E80B3-7960-4E38-8348-5505C0904B0F}">
      <dsp:nvSpPr>
        <dsp:cNvPr id="0" name=""/>
        <dsp:cNvSpPr/>
      </dsp:nvSpPr>
      <dsp:spPr>
        <a:xfrm>
          <a:off x="1668646" y="1691199"/>
          <a:ext cx="2602359" cy="793402"/>
        </a:xfrm>
        <a:prstGeom prst="rect">
          <a:avLst/>
        </a:prstGeom>
        <a:solidFill>
          <a:srgbClr val="AF47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MX" sz="1900" kern="1200" dirty="0"/>
            <a:t>Juez de Ejecución adultos y Niñez</a:t>
          </a:r>
        </a:p>
      </dsp:txBody>
      <dsp:txXfrm>
        <a:off x="1668646" y="1691199"/>
        <a:ext cx="2602359" cy="793402"/>
      </dsp:txXfrm>
    </dsp:sp>
    <dsp:sp modelId="{5288772D-B5DB-4A5A-9597-CFF34D1DCDBE}">
      <dsp:nvSpPr>
        <dsp:cNvPr id="0" name=""/>
        <dsp:cNvSpPr/>
      </dsp:nvSpPr>
      <dsp:spPr>
        <a:xfrm>
          <a:off x="1668646" y="2682952"/>
          <a:ext cx="2602359" cy="793402"/>
        </a:xfrm>
        <a:prstGeom prst="rect">
          <a:avLst/>
        </a:prstGeom>
        <a:solidFill>
          <a:srgbClr val="AF47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MX" sz="1800" kern="1200" dirty="0"/>
            <a:t>Juzgados de Niñez, Extorsión y Ejecución Penal</a:t>
          </a:r>
        </a:p>
      </dsp:txBody>
      <dsp:txXfrm>
        <a:off x="1668646" y="2682952"/>
        <a:ext cx="2602359" cy="7934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B7762-D386-4570-9C30-449B0FBD2772}">
      <dsp:nvSpPr>
        <dsp:cNvPr id="0" name=""/>
        <dsp:cNvSpPr/>
      </dsp:nvSpPr>
      <dsp:spPr>
        <a:xfrm>
          <a:off x="702670" y="2038104"/>
          <a:ext cx="620733" cy="91440"/>
        </a:xfrm>
        <a:custGeom>
          <a:avLst/>
          <a:gdLst/>
          <a:ahLst/>
          <a:cxnLst/>
          <a:rect l="0" t="0" r="0" b="0"/>
          <a:pathLst>
            <a:path>
              <a:moveTo>
                <a:pt x="0" y="45720"/>
              </a:moveTo>
              <a:lnTo>
                <a:pt x="310366" y="45720"/>
              </a:lnTo>
              <a:lnTo>
                <a:pt x="310366" y="76425"/>
              </a:lnTo>
              <a:lnTo>
                <a:pt x="620733" y="76425"/>
              </a:lnTo>
            </a:path>
          </a:pathLst>
        </a:custGeom>
        <a:noFill/>
        <a:ln w="635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997499" y="2068287"/>
        <a:ext cx="31074" cy="31074"/>
      </dsp:txXfrm>
    </dsp:sp>
    <dsp:sp modelId="{E4636833-B7AF-42E0-8A6C-2D5E41A2306D}">
      <dsp:nvSpPr>
        <dsp:cNvPr id="0" name=""/>
        <dsp:cNvSpPr/>
      </dsp:nvSpPr>
      <dsp:spPr>
        <a:xfrm rot="16200000">
          <a:off x="-1689121" y="1775856"/>
          <a:ext cx="4167649" cy="615935"/>
        </a:xfrm>
        <a:prstGeom prst="rect">
          <a:avLst/>
        </a:prstGeom>
        <a:solidFill>
          <a:srgbClr val="1C3B4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s-MX" sz="4000" kern="1200" dirty="0"/>
            <a:t>Organización civil</a:t>
          </a:r>
        </a:p>
      </dsp:txBody>
      <dsp:txXfrm>
        <a:off x="-1689121" y="1775856"/>
        <a:ext cx="4167649" cy="615935"/>
      </dsp:txXfrm>
    </dsp:sp>
    <dsp:sp modelId="{9436B56A-32AF-4400-978E-7398BE0A5BF2}">
      <dsp:nvSpPr>
        <dsp:cNvPr id="0" name=""/>
        <dsp:cNvSpPr/>
      </dsp:nvSpPr>
      <dsp:spPr>
        <a:xfrm>
          <a:off x="1323404" y="1832092"/>
          <a:ext cx="1701321" cy="564876"/>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MX" sz="3200" kern="1200" dirty="0"/>
            <a:t>ASOPAZ</a:t>
          </a:r>
          <a:r>
            <a:rPr lang="es-MX" sz="5400" kern="1200" dirty="0"/>
            <a:t> </a:t>
          </a:r>
        </a:p>
      </dsp:txBody>
      <dsp:txXfrm>
        <a:off x="1323404" y="1832092"/>
        <a:ext cx="1701321" cy="5648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30161-CCD3-43C8-84BC-0E2A0024695D}">
      <dsp:nvSpPr>
        <dsp:cNvPr id="0" name=""/>
        <dsp:cNvSpPr/>
      </dsp:nvSpPr>
      <dsp:spPr>
        <a:xfrm>
          <a:off x="676327" y="2087900"/>
          <a:ext cx="513561" cy="495876"/>
        </a:xfrm>
        <a:custGeom>
          <a:avLst/>
          <a:gdLst/>
          <a:ahLst/>
          <a:cxnLst/>
          <a:rect l="0" t="0" r="0" b="0"/>
          <a:pathLst>
            <a:path>
              <a:moveTo>
                <a:pt x="0" y="0"/>
              </a:moveTo>
              <a:lnTo>
                <a:pt x="256780" y="0"/>
              </a:lnTo>
              <a:lnTo>
                <a:pt x="256780" y="495876"/>
              </a:lnTo>
              <a:lnTo>
                <a:pt x="513561" y="495876"/>
              </a:lnTo>
            </a:path>
          </a:pathLst>
        </a:custGeom>
        <a:noFill/>
        <a:ln w="635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915261" y="2317991"/>
        <a:ext cx="35694" cy="35694"/>
      </dsp:txXfrm>
    </dsp:sp>
    <dsp:sp modelId="{42E0BE8D-7392-4EBE-8416-8011D54590B4}">
      <dsp:nvSpPr>
        <dsp:cNvPr id="0" name=""/>
        <dsp:cNvSpPr/>
      </dsp:nvSpPr>
      <dsp:spPr>
        <a:xfrm>
          <a:off x="676327" y="1592024"/>
          <a:ext cx="513561" cy="495876"/>
        </a:xfrm>
        <a:custGeom>
          <a:avLst/>
          <a:gdLst/>
          <a:ahLst/>
          <a:cxnLst/>
          <a:rect l="0" t="0" r="0" b="0"/>
          <a:pathLst>
            <a:path>
              <a:moveTo>
                <a:pt x="0" y="495876"/>
              </a:moveTo>
              <a:lnTo>
                <a:pt x="256780" y="495876"/>
              </a:lnTo>
              <a:lnTo>
                <a:pt x="256780" y="0"/>
              </a:lnTo>
              <a:lnTo>
                <a:pt x="513561" y="0"/>
              </a:lnTo>
            </a:path>
          </a:pathLst>
        </a:custGeom>
        <a:noFill/>
        <a:ln w="6350" cap="flat" cmpd="sng" algn="ctr">
          <a:solidFill>
            <a:schemeClr val="accent3"/>
          </a:solidFill>
          <a:prstDash val="solid"/>
          <a:miter lim="800000"/>
        </a:ln>
        <a:effectLst/>
      </dsp:spPr>
      <dsp:style>
        <a:lnRef idx="1">
          <a:schemeClr val="accent3"/>
        </a:lnRef>
        <a:fillRef idx="0">
          <a:schemeClr val="accent3"/>
        </a:fillRef>
        <a:effectRef idx="0">
          <a:schemeClr val="accent3"/>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MX" sz="500" kern="1200"/>
        </a:p>
      </dsp:txBody>
      <dsp:txXfrm>
        <a:off x="915261" y="1822115"/>
        <a:ext cx="35694" cy="35694"/>
      </dsp:txXfrm>
    </dsp:sp>
    <dsp:sp modelId="{DC36276D-45A5-4461-AEF1-C7D1E6BAFDBF}">
      <dsp:nvSpPr>
        <dsp:cNvPr id="0" name=""/>
        <dsp:cNvSpPr/>
      </dsp:nvSpPr>
      <dsp:spPr>
        <a:xfrm rot="16200000">
          <a:off x="-1729266" y="1770206"/>
          <a:ext cx="4175801" cy="635388"/>
        </a:xfrm>
        <a:prstGeom prst="rect">
          <a:avLst/>
        </a:prstGeom>
        <a:solidFill>
          <a:srgbClr val="9B020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s-MX" sz="3600" kern="1200" dirty="0"/>
            <a:t>Privados de la libertad</a:t>
          </a:r>
        </a:p>
      </dsp:txBody>
      <dsp:txXfrm>
        <a:off x="-1729266" y="1770206"/>
        <a:ext cx="4175801" cy="635388"/>
      </dsp:txXfrm>
    </dsp:sp>
    <dsp:sp modelId="{7102D1DA-2CAC-4B26-AE25-BDAC2F9434B8}">
      <dsp:nvSpPr>
        <dsp:cNvPr id="0" name=""/>
        <dsp:cNvSpPr/>
      </dsp:nvSpPr>
      <dsp:spPr>
        <a:xfrm>
          <a:off x="1189888" y="1195323"/>
          <a:ext cx="2602359" cy="793402"/>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MX" sz="2700" kern="1200" dirty="0"/>
            <a:t>Personas privadas de la libertad </a:t>
          </a:r>
        </a:p>
      </dsp:txBody>
      <dsp:txXfrm>
        <a:off x="1189888" y="1195323"/>
        <a:ext cx="2602359" cy="793402"/>
      </dsp:txXfrm>
    </dsp:sp>
    <dsp:sp modelId="{F19D4AAD-E26D-4D8F-BAF7-DF25A648B1C8}">
      <dsp:nvSpPr>
        <dsp:cNvPr id="0" name=""/>
        <dsp:cNvSpPr/>
      </dsp:nvSpPr>
      <dsp:spPr>
        <a:xfrm>
          <a:off x="1189888" y="2187075"/>
          <a:ext cx="2602359" cy="793402"/>
        </a:xfrm>
        <a:prstGeom prst="rect">
          <a:avLst/>
        </a:prstGeom>
        <a:solidFill>
          <a:srgbClr val="4962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MX" sz="2700" kern="1200" dirty="0"/>
            <a:t>Familiares </a:t>
          </a:r>
        </a:p>
      </dsp:txBody>
      <dsp:txXfrm>
        <a:off x="1189888" y="2187075"/>
        <a:ext cx="2602359" cy="7934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D0569-6573-4CF1-9A92-82D7ACCD02E3}">
      <dsp:nvSpPr>
        <dsp:cNvPr id="0" name=""/>
        <dsp:cNvSpPr/>
      </dsp:nvSpPr>
      <dsp:spPr>
        <a:xfrm>
          <a:off x="0" y="619854"/>
          <a:ext cx="6824368" cy="902272"/>
        </a:xfrm>
        <a:prstGeom prst="rect">
          <a:avLst/>
        </a:prstGeom>
        <a:solidFill>
          <a:schemeClr val="lt1">
            <a:alpha val="90000"/>
            <a:hueOff val="0"/>
            <a:satOff val="0"/>
            <a:lumOff val="0"/>
            <a:alphaOff val="0"/>
          </a:schemeClr>
        </a:solidFill>
        <a:ln w="6350" cap="flat" cmpd="sng" algn="ctr">
          <a:solidFill>
            <a:srgbClr val="9B0202"/>
          </a:solidFill>
          <a:prstDash val="solid"/>
          <a:miter lim="800000"/>
        </a:ln>
        <a:effectLst/>
      </dsp:spPr>
      <dsp:style>
        <a:lnRef idx="1">
          <a:scrgbClr r="0" g="0" b="0"/>
        </a:lnRef>
        <a:fillRef idx="1">
          <a:scrgbClr r="0" g="0" b="0"/>
        </a:fillRef>
        <a:effectRef idx="2">
          <a:scrgbClr r="0" g="0" b="0"/>
        </a:effectRef>
        <a:fontRef idx="minor"/>
      </dsp:style>
    </dsp:sp>
    <dsp:sp modelId="{0F37610D-BDFA-4034-A4C9-C19ED8DFC676}">
      <dsp:nvSpPr>
        <dsp:cNvPr id="0" name=""/>
        <dsp:cNvSpPr/>
      </dsp:nvSpPr>
      <dsp:spPr>
        <a:xfrm>
          <a:off x="279689" y="218225"/>
          <a:ext cx="6319044" cy="944640"/>
        </a:xfrm>
        <a:prstGeom prst="roundRect">
          <a:avLst/>
        </a:prstGeom>
        <a:solidFill>
          <a:srgbClr val="9B020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0561" tIns="0" rIns="180561" bIns="0" numCol="1" spcCol="1270" anchor="ctr" anchorCtr="0">
          <a:noAutofit/>
        </a:bodyPr>
        <a:lstStyle/>
        <a:p>
          <a:pPr marL="0" lvl="0" indent="0" algn="l" defTabSz="800100">
            <a:lnSpc>
              <a:spcPct val="90000"/>
            </a:lnSpc>
            <a:spcBef>
              <a:spcPct val="0"/>
            </a:spcBef>
            <a:spcAft>
              <a:spcPct val="35000"/>
            </a:spcAft>
            <a:buFont typeface="+mj-lt"/>
            <a:buNone/>
          </a:pPr>
          <a:r>
            <a:rPr lang="es-HN" sz="1800" u="none" kern="1200" dirty="0"/>
            <a:t>Privados de libertad que cuentan con la representación de la defensa pública</a:t>
          </a:r>
          <a:endParaRPr lang="es-MX" sz="1800" u="none" kern="1200" dirty="0"/>
        </a:p>
      </dsp:txBody>
      <dsp:txXfrm>
        <a:off x="325803" y="264339"/>
        <a:ext cx="6226816" cy="852412"/>
      </dsp:txXfrm>
    </dsp:sp>
    <dsp:sp modelId="{F4C85BD1-7175-4399-BE45-F3548EF6EF81}">
      <dsp:nvSpPr>
        <dsp:cNvPr id="0" name=""/>
        <dsp:cNvSpPr/>
      </dsp:nvSpPr>
      <dsp:spPr>
        <a:xfrm>
          <a:off x="0" y="2072551"/>
          <a:ext cx="6824368" cy="853243"/>
        </a:xfrm>
        <a:prstGeom prst="rect">
          <a:avLst/>
        </a:prstGeom>
        <a:solidFill>
          <a:schemeClr val="lt1">
            <a:alpha val="90000"/>
            <a:hueOff val="0"/>
            <a:satOff val="0"/>
            <a:lumOff val="0"/>
            <a:alphaOff val="0"/>
          </a:schemeClr>
        </a:solidFill>
        <a:ln w="6350" cap="flat" cmpd="sng" algn="ctr">
          <a:solidFill>
            <a:srgbClr val="AF4746"/>
          </a:solidFill>
          <a:prstDash val="solid"/>
          <a:miter lim="800000"/>
        </a:ln>
        <a:effectLst/>
      </dsp:spPr>
      <dsp:style>
        <a:lnRef idx="1">
          <a:scrgbClr r="0" g="0" b="0"/>
        </a:lnRef>
        <a:fillRef idx="1">
          <a:scrgbClr r="0" g="0" b="0"/>
        </a:fillRef>
        <a:effectRef idx="2">
          <a:scrgbClr r="0" g="0" b="0"/>
        </a:effectRef>
        <a:fontRef idx="minor"/>
      </dsp:style>
    </dsp:sp>
    <dsp:sp modelId="{9E3C045E-2070-4A75-AF84-4A107EDAA856}">
      <dsp:nvSpPr>
        <dsp:cNvPr id="0" name=""/>
        <dsp:cNvSpPr/>
      </dsp:nvSpPr>
      <dsp:spPr>
        <a:xfrm>
          <a:off x="305404" y="1611387"/>
          <a:ext cx="6321862" cy="944640"/>
        </a:xfrm>
        <a:prstGeom prst="roundRect">
          <a:avLst/>
        </a:prstGeom>
        <a:solidFill>
          <a:srgbClr val="AF474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0561" tIns="0" rIns="180561" bIns="0" numCol="1" spcCol="1270" anchor="ctr" anchorCtr="0">
          <a:noAutofit/>
        </a:bodyPr>
        <a:lstStyle/>
        <a:p>
          <a:pPr marL="0" lvl="0" indent="0" algn="l" defTabSz="800100">
            <a:lnSpc>
              <a:spcPct val="90000"/>
            </a:lnSpc>
            <a:spcBef>
              <a:spcPct val="0"/>
            </a:spcBef>
            <a:spcAft>
              <a:spcPct val="35000"/>
            </a:spcAft>
            <a:buFont typeface="+mj-lt"/>
            <a:buNone/>
          </a:pPr>
          <a:r>
            <a:rPr lang="es-HN" sz="1800" u="none" kern="1200" dirty="0"/>
            <a:t>Privados de libertad con sentencia firme y con medida cautelar de prisión preventiva.</a:t>
          </a:r>
          <a:endParaRPr lang="es-MX" sz="1800" u="none" kern="1200" dirty="0"/>
        </a:p>
      </dsp:txBody>
      <dsp:txXfrm>
        <a:off x="351518" y="1657501"/>
        <a:ext cx="6229634" cy="852412"/>
      </dsp:txXfrm>
    </dsp:sp>
    <dsp:sp modelId="{FD3250D3-BC93-4398-801F-628854FF5486}">
      <dsp:nvSpPr>
        <dsp:cNvPr id="0" name=""/>
        <dsp:cNvSpPr/>
      </dsp:nvSpPr>
      <dsp:spPr>
        <a:xfrm>
          <a:off x="0" y="3570914"/>
          <a:ext cx="6824368" cy="647208"/>
        </a:xfrm>
        <a:prstGeom prst="rect">
          <a:avLst/>
        </a:prstGeom>
        <a:solidFill>
          <a:schemeClr val="lt1">
            <a:alpha val="90000"/>
            <a:hueOff val="0"/>
            <a:satOff val="0"/>
            <a:lumOff val="0"/>
            <a:alphaOff val="0"/>
          </a:schemeClr>
        </a:solidFill>
        <a:ln w="6350" cap="flat" cmpd="sng" algn="ctr">
          <a:solidFill>
            <a:srgbClr val="1C3B4B"/>
          </a:solidFill>
          <a:prstDash val="solid"/>
          <a:miter lim="800000"/>
        </a:ln>
        <a:effectLst/>
      </dsp:spPr>
      <dsp:style>
        <a:lnRef idx="1">
          <a:scrgbClr r="0" g="0" b="0"/>
        </a:lnRef>
        <a:fillRef idx="1">
          <a:scrgbClr r="0" g="0" b="0"/>
        </a:fillRef>
        <a:effectRef idx="2">
          <a:scrgbClr r="0" g="0" b="0"/>
        </a:effectRef>
        <a:fontRef idx="minor"/>
      </dsp:style>
    </dsp:sp>
    <dsp:sp modelId="{3597F7D2-A3CC-4C22-A507-5B79BE159886}">
      <dsp:nvSpPr>
        <dsp:cNvPr id="0" name=""/>
        <dsp:cNvSpPr/>
      </dsp:nvSpPr>
      <dsp:spPr>
        <a:xfrm>
          <a:off x="382546" y="3068574"/>
          <a:ext cx="6194983" cy="944640"/>
        </a:xfrm>
        <a:prstGeom prst="roundRect">
          <a:avLst/>
        </a:prstGeom>
        <a:solidFill>
          <a:srgbClr val="1C3B4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0561" tIns="0" rIns="180561" bIns="0" numCol="1" spcCol="1270" anchor="ctr" anchorCtr="0">
          <a:noAutofit/>
        </a:bodyPr>
        <a:lstStyle/>
        <a:p>
          <a:pPr marL="0" lvl="0" indent="0" algn="l" defTabSz="800100">
            <a:lnSpc>
              <a:spcPct val="90000"/>
            </a:lnSpc>
            <a:spcBef>
              <a:spcPct val="0"/>
            </a:spcBef>
            <a:spcAft>
              <a:spcPct val="35000"/>
            </a:spcAft>
            <a:buFont typeface="+mj-lt"/>
            <a:buNone/>
          </a:pPr>
          <a:r>
            <a:rPr lang="es-HN" sz="1800" u="none" kern="1200" dirty="0"/>
            <a:t>Privados de libertad con enfermedades terminales o condición médica que requiere tratamiento continuo. </a:t>
          </a:r>
          <a:endParaRPr lang="es-MX" sz="1800" u="none" kern="1200" dirty="0"/>
        </a:p>
      </dsp:txBody>
      <dsp:txXfrm>
        <a:off x="428660" y="3114688"/>
        <a:ext cx="6102755" cy="852412"/>
      </dsp:txXfrm>
    </dsp:sp>
    <dsp:sp modelId="{95A3E0C3-E53E-4650-AEE4-363BCF2DE6D9}">
      <dsp:nvSpPr>
        <dsp:cNvPr id="0" name=""/>
        <dsp:cNvSpPr/>
      </dsp:nvSpPr>
      <dsp:spPr>
        <a:xfrm>
          <a:off x="0" y="4718675"/>
          <a:ext cx="6824368" cy="475171"/>
        </a:xfrm>
        <a:prstGeom prst="rect">
          <a:avLst/>
        </a:prstGeom>
        <a:solidFill>
          <a:schemeClr val="lt1">
            <a:alpha val="90000"/>
            <a:hueOff val="0"/>
            <a:satOff val="0"/>
            <a:lumOff val="0"/>
            <a:alphaOff val="0"/>
          </a:schemeClr>
        </a:solidFill>
        <a:ln w="6350" cap="flat" cmpd="sng" algn="ctr">
          <a:solidFill>
            <a:srgbClr val="49626F"/>
          </a:solidFill>
          <a:prstDash val="solid"/>
          <a:miter lim="800000"/>
        </a:ln>
        <a:effectLst/>
      </dsp:spPr>
      <dsp:style>
        <a:lnRef idx="1">
          <a:scrgbClr r="0" g="0" b="0"/>
        </a:lnRef>
        <a:fillRef idx="1">
          <a:scrgbClr r="0" g="0" b="0"/>
        </a:fillRef>
        <a:effectRef idx="2">
          <a:scrgbClr r="0" g="0" b="0"/>
        </a:effectRef>
        <a:fontRef idx="minor"/>
      </dsp:style>
    </dsp:sp>
    <dsp:sp modelId="{669246DB-36E6-45A0-A848-C92509E0D0D3}">
      <dsp:nvSpPr>
        <dsp:cNvPr id="0" name=""/>
        <dsp:cNvSpPr/>
      </dsp:nvSpPr>
      <dsp:spPr>
        <a:xfrm>
          <a:off x="336652" y="4446612"/>
          <a:ext cx="6196369" cy="800072"/>
        </a:xfrm>
        <a:prstGeom prst="roundRect">
          <a:avLst/>
        </a:prstGeom>
        <a:solidFill>
          <a:srgbClr val="49626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0561" tIns="0" rIns="180561" bIns="0" numCol="1" spcCol="1270" anchor="ctr" anchorCtr="0">
          <a:noAutofit/>
        </a:bodyPr>
        <a:lstStyle/>
        <a:p>
          <a:pPr marL="0" lvl="0" indent="0" algn="l" defTabSz="800100">
            <a:lnSpc>
              <a:spcPct val="90000"/>
            </a:lnSpc>
            <a:spcBef>
              <a:spcPct val="0"/>
            </a:spcBef>
            <a:spcAft>
              <a:spcPct val="35000"/>
            </a:spcAft>
            <a:buFont typeface="+mj-lt"/>
            <a:buNone/>
          </a:pPr>
          <a:r>
            <a:rPr lang="es-MX" sz="1800" u="none" kern="1200" dirty="0"/>
            <a:t>Centros penitenciarios: Tolva, Marco Aurelio Soto,  Siria, PNAFAS.  </a:t>
          </a:r>
        </a:p>
      </dsp:txBody>
      <dsp:txXfrm>
        <a:off x="375708" y="4485668"/>
        <a:ext cx="6118257" cy="7219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CB2A15-F2A8-4A01-9B61-EFA40E9F09C6}">
      <dsp:nvSpPr>
        <dsp:cNvPr id="0" name=""/>
        <dsp:cNvSpPr/>
      </dsp:nvSpPr>
      <dsp:spPr>
        <a:xfrm>
          <a:off x="4090739" y="2193588"/>
          <a:ext cx="1369443" cy="1363927"/>
        </a:xfrm>
        <a:prstGeom prst="ellipse">
          <a:avLst/>
        </a:prstGeom>
        <a:solidFill>
          <a:srgbClr val="9B020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s-MX" sz="1900" kern="1200" dirty="0"/>
            <a:t>INFORME</a:t>
          </a:r>
        </a:p>
      </dsp:txBody>
      <dsp:txXfrm>
        <a:off x="4291289" y="2393330"/>
        <a:ext cx="968343" cy="964443"/>
      </dsp:txXfrm>
    </dsp:sp>
    <dsp:sp modelId="{6019704C-2D70-4FFA-A8C7-3EBDBA1B79D5}">
      <dsp:nvSpPr>
        <dsp:cNvPr id="0" name=""/>
        <dsp:cNvSpPr/>
      </dsp:nvSpPr>
      <dsp:spPr>
        <a:xfrm rot="12396613">
          <a:off x="2077242" y="1746567"/>
          <a:ext cx="2193690" cy="472073"/>
        </a:xfrm>
        <a:prstGeom prst="leftArrow">
          <a:avLst>
            <a:gd name="adj1" fmla="val 60000"/>
            <a:gd name="adj2" fmla="val 50000"/>
          </a:avLst>
        </a:prstGeom>
        <a:solidFill>
          <a:srgbClr val="1C3B4B"/>
        </a:solidFill>
        <a:ln>
          <a:noFill/>
        </a:ln>
        <a:effectLst/>
      </dsp:spPr>
      <dsp:style>
        <a:lnRef idx="0">
          <a:scrgbClr r="0" g="0" b="0"/>
        </a:lnRef>
        <a:fillRef idx="1">
          <a:scrgbClr r="0" g="0" b="0"/>
        </a:fillRef>
        <a:effectRef idx="1">
          <a:scrgbClr r="0" g="0" b="0"/>
        </a:effectRef>
        <a:fontRef idx="minor">
          <a:schemeClr val="lt1"/>
        </a:fontRef>
      </dsp:style>
    </dsp:sp>
    <dsp:sp modelId="{3625134A-3897-4075-81D5-3273FBC4D115}">
      <dsp:nvSpPr>
        <dsp:cNvPr id="0" name=""/>
        <dsp:cNvSpPr/>
      </dsp:nvSpPr>
      <dsp:spPr>
        <a:xfrm>
          <a:off x="868400" y="1074901"/>
          <a:ext cx="2277958" cy="1258862"/>
        </a:xfrm>
        <a:prstGeom prst="roundRect">
          <a:avLst>
            <a:gd name="adj" fmla="val 10000"/>
          </a:avLst>
        </a:prstGeom>
        <a:solidFill>
          <a:srgbClr val="1C3B4B"/>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MX" sz="1500" b="1" kern="1200" dirty="0"/>
            <a:t>CAPÍTULO I </a:t>
          </a:r>
        </a:p>
        <a:p>
          <a:pPr marL="0" lvl="0" indent="0" algn="ctr" defTabSz="666750">
            <a:lnSpc>
              <a:spcPct val="90000"/>
            </a:lnSpc>
            <a:spcBef>
              <a:spcPct val="0"/>
            </a:spcBef>
            <a:spcAft>
              <a:spcPct val="35000"/>
            </a:spcAft>
            <a:buNone/>
          </a:pPr>
          <a:r>
            <a:rPr lang="es-ES" sz="1500" b="0" kern="1200" dirty="0"/>
            <a:t>Marco Normativo de los Derechos Humanos de las Personas Privadas de Libertad</a:t>
          </a:r>
          <a:endParaRPr lang="es-MX" sz="1500" b="0" kern="1200" dirty="0"/>
        </a:p>
      </dsp:txBody>
      <dsp:txXfrm>
        <a:off x="905271" y="1111772"/>
        <a:ext cx="2204216" cy="1185120"/>
      </dsp:txXfrm>
    </dsp:sp>
    <dsp:sp modelId="{6F986AAA-388F-4D2E-83E5-DDE576DADD57}">
      <dsp:nvSpPr>
        <dsp:cNvPr id="0" name=""/>
        <dsp:cNvSpPr/>
      </dsp:nvSpPr>
      <dsp:spPr>
        <a:xfrm rot="16200000">
          <a:off x="4117112" y="1247186"/>
          <a:ext cx="1404927" cy="472073"/>
        </a:xfrm>
        <a:prstGeom prst="leftArrow">
          <a:avLst>
            <a:gd name="adj1" fmla="val 60000"/>
            <a:gd name="adj2" fmla="val 50000"/>
          </a:avLst>
        </a:prstGeom>
        <a:solidFill>
          <a:srgbClr val="49626F"/>
        </a:solidFill>
        <a:ln>
          <a:noFill/>
        </a:ln>
        <a:effectLst/>
      </dsp:spPr>
      <dsp:style>
        <a:lnRef idx="0">
          <a:scrgbClr r="0" g="0" b="0"/>
        </a:lnRef>
        <a:fillRef idx="1">
          <a:scrgbClr r="0" g="0" b="0"/>
        </a:fillRef>
        <a:effectRef idx="1">
          <a:scrgbClr r="0" g="0" b="0"/>
        </a:effectRef>
        <a:fontRef idx="minor">
          <a:schemeClr val="lt1"/>
        </a:fontRef>
      </dsp:style>
    </dsp:sp>
    <dsp:sp modelId="{74EBC048-7678-472A-9B93-43891E0EB6EB}">
      <dsp:nvSpPr>
        <dsp:cNvPr id="0" name=""/>
        <dsp:cNvSpPr/>
      </dsp:nvSpPr>
      <dsp:spPr>
        <a:xfrm>
          <a:off x="3709939" y="78093"/>
          <a:ext cx="2235818" cy="1258862"/>
        </a:xfrm>
        <a:prstGeom prst="roundRect">
          <a:avLst>
            <a:gd name="adj" fmla="val 10000"/>
          </a:avLst>
        </a:prstGeom>
        <a:solidFill>
          <a:srgbClr val="49626F"/>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MX" sz="1500" b="1" kern="1200" dirty="0"/>
            <a:t>CAPÍTULO II</a:t>
          </a:r>
        </a:p>
        <a:p>
          <a:pPr marL="0" lvl="0" indent="0" algn="ctr" defTabSz="666750">
            <a:lnSpc>
              <a:spcPct val="90000"/>
            </a:lnSpc>
            <a:spcBef>
              <a:spcPct val="0"/>
            </a:spcBef>
            <a:spcAft>
              <a:spcPct val="35000"/>
            </a:spcAft>
            <a:buNone/>
          </a:pPr>
          <a:r>
            <a:rPr lang="es-ES" sz="1500" b="0" kern="1200" dirty="0"/>
            <a:t>Presentación de Resultados y Hallazgos del Diagnóstico </a:t>
          </a:r>
          <a:endParaRPr lang="es-MX" sz="1500" b="0" kern="1200" dirty="0"/>
        </a:p>
      </dsp:txBody>
      <dsp:txXfrm>
        <a:off x="3746810" y="114964"/>
        <a:ext cx="2162076" cy="1185120"/>
      </dsp:txXfrm>
    </dsp:sp>
    <dsp:sp modelId="{04AC4330-36F3-4E36-97DC-063944BEAA79}">
      <dsp:nvSpPr>
        <dsp:cNvPr id="0" name=""/>
        <dsp:cNvSpPr/>
      </dsp:nvSpPr>
      <dsp:spPr>
        <a:xfrm rot="19884060">
          <a:off x="5345242" y="1718026"/>
          <a:ext cx="1708782" cy="472073"/>
        </a:xfrm>
        <a:prstGeom prst="leftArrow">
          <a:avLst>
            <a:gd name="adj1" fmla="val 60000"/>
            <a:gd name="adj2" fmla="val 50000"/>
          </a:avLst>
        </a:prstGeom>
        <a:solidFill>
          <a:srgbClr val="8D9CA4"/>
        </a:solidFill>
        <a:ln>
          <a:noFill/>
        </a:ln>
        <a:effectLst/>
      </dsp:spPr>
      <dsp:style>
        <a:lnRef idx="0">
          <a:scrgbClr r="0" g="0" b="0"/>
        </a:lnRef>
        <a:fillRef idx="1">
          <a:scrgbClr r="0" g="0" b="0"/>
        </a:fillRef>
        <a:effectRef idx="1">
          <a:scrgbClr r="0" g="0" b="0"/>
        </a:effectRef>
        <a:fontRef idx="minor">
          <a:schemeClr val="lt1"/>
        </a:fontRef>
      </dsp:style>
    </dsp:sp>
    <dsp:sp modelId="{EB4F35A2-5C84-4F05-927A-65D9DD4C7D61}">
      <dsp:nvSpPr>
        <dsp:cNvPr id="0" name=""/>
        <dsp:cNvSpPr/>
      </dsp:nvSpPr>
      <dsp:spPr>
        <a:xfrm>
          <a:off x="6480978" y="1165829"/>
          <a:ext cx="2155093" cy="1112217"/>
        </a:xfrm>
        <a:prstGeom prst="roundRect">
          <a:avLst>
            <a:gd name="adj" fmla="val 10000"/>
          </a:avLst>
        </a:prstGeom>
        <a:solidFill>
          <a:srgbClr val="8D9CA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s-MX" sz="1500" b="1" kern="1200" dirty="0"/>
            <a:t>CAPÍTULO III</a:t>
          </a:r>
        </a:p>
        <a:p>
          <a:pPr marL="0" lvl="0" indent="0" algn="ctr" defTabSz="666750">
            <a:lnSpc>
              <a:spcPct val="90000"/>
            </a:lnSpc>
            <a:spcBef>
              <a:spcPct val="0"/>
            </a:spcBef>
            <a:spcAft>
              <a:spcPct val="35000"/>
            </a:spcAft>
            <a:buNone/>
          </a:pPr>
          <a:r>
            <a:rPr lang="es-ES" sz="1500" b="0" kern="1200" dirty="0"/>
            <a:t>Conclusiones y Recomendaciones</a:t>
          </a:r>
          <a:endParaRPr lang="es-MX" sz="1500" b="0" kern="1200" dirty="0"/>
        </a:p>
      </dsp:txBody>
      <dsp:txXfrm>
        <a:off x="6513554" y="1198405"/>
        <a:ext cx="2089941" cy="10470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576B4-1A77-41E7-A4C8-0DC8A0F5FFEA}">
      <dsp:nvSpPr>
        <dsp:cNvPr id="0" name=""/>
        <dsp:cNvSpPr/>
      </dsp:nvSpPr>
      <dsp:spPr>
        <a:xfrm rot="5400000">
          <a:off x="2907709" y="1400792"/>
          <a:ext cx="943312" cy="883744"/>
        </a:xfrm>
        <a:prstGeom prst="bentUpArrow">
          <a:avLst>
            <a:gd name="adj1" fmla="val 32840"/>
            <a:gd name="adj2" fmla="val 25000"/>
            <a:gd name="adj3" fmla="val 3578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A4FDEFFE-F4E1-4DFB-B9DA-59CEB5E6DC4C}">
      <dsp:nvSpPr>
        <dsp:cNvPr id="0" name=""/>
        <dsp:cNvSpPr/>
      </dsp:nvSpPr>
      <dsp:spPr>
        <a:xfrm>
          <a:off x="2199203" y="22361"/>
          <a:ext cx="2526902" cy="1278450"/>
        </a:xfrm>
        <a:prstGeom prst="roundRect">
          <a:avLst>
            <a:gd name="adj" fmla="val 16670"/>
          </a:avLst>
        </a:prstGeom>
        <a:solidFill>
          <a:srgbClr val="1C3B4B"/>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Dificultades para comunicarse con sus representantes procesales (defensores públicos)</a:t>
          </a:r>
          <a:endParaRPr lang="es-MX" sz="1500" kern="1200" dirty="0"/>
        </a:p>
      </dsp:txBody>
      <dsp:txXfrm>
        <a:off x="2261623" y="84781"/>
        <a:ext cx="2402062" cy="1153610"/>
      </dsp:txXfrm>
    </dsp:sp>
    <dsp:sp modelId="{9E08EF32-C9C5-4228-9396-0A88AFC244A9}">
      <dsp:nvSpPr>
        <dsp:cNvPr id="0" name=""/>
        <dsp:cNvSpPr/>
      </dsp:nvSpPr>
      <dsp:spPr>
        <a:xfrm>
          <a:off x="4375876" y="144290"/>
          <a:ext cx="1328380" cy="1033300"/>
        </a:xfrm>
        <a:prstGeom prst="rect">
          <a:avLst/>
        </a:prstGeom>
        <a:noFill/>
        <a:ln>
          <a:noFill/>
        </a:ln>
        <a:effectLst/>
      </dsp:spPr>
      <dsp:style>
        <a:lnRef idx="0">
          <a:scrgbClr r="0" g="0" b="0"/>
        </a:lnRef>
        <a:fillRef idx="0">
          <a:scrgbClr r="0" g="0" b="0"/>
        </a:fillRef>
        <a:effectRef idx="0">
          <a:scrgbClr r="0" g="0" b="0"/>
        </a:effectRef>
        <a:fontRef idx="minor"/>
      </dsp:style>
    </dsp:sp>
    <dsp:sp modelId="{377B4A6D-6FF5-4243-868E-9E7B58FDE14B}">
      <dsp:nvSpPr>
        <dsp:cNvPr id="0" name=""/>
        <dsp:cNvSpPr/>
      </dsp:nvSpPr>
      <dsp:spPr>
        <a:xfrm rot="5400000">
          <a:off x="4622173" y="2776716"/>
          <a:ext cx="912879" cy="862487"/>
        </a:xfrm>
        <a:prstGeom prst="bentUpArrow">
          <a:avLst>
            <a:gd name="adj1" fmla="val 32840"/>
            <a:gd name="adj2" fmla="val 25000"/>
            <a:gd name="adj3" fmla="val 35780"/>
          </a:avLst>
        </a:prstGeom>
        <a:solidFill>
          <a:schemeClr val="bg1">
            <a:lumMod val="8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60F71A47-90C0-4FBC-9080-E0FF0FE24B15}">
      <dsp:nvSpPr>
        <dsp:cNvPr id="0" name=""/>
        <dsp:cNvSpPr/>
      </dsp:nvSpPr>
      <dsp:spPr>
        <a:xfrm>
          <a:off x="3881629" y="1387656"/>
          <a:ext cx="2560545" cy="1278450"/>
        </a:xfrm>
        <a:prstGeom prst="roundRect">
          <a:avLst>
            <a:gd name="adj" fmla="val 16670"/>
          </a:avLst>
        </a:prstGeom>
        <a:solidFill>
          <a:srgbClr val="49626F"/>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dirty="0"/>
            <a:t>Comunicación con el defensor no es adecuada (en ocasiones hasta desconocen quien es su defensor)</a:t>
          </a:r>
          <a:endParaRPr lang="es-MX" sz="1500" kern="1200" dirty="0"/>
        </a:p>
      </dsp:txBody>
      <dsp:txXfrm>
        <a:off x="3944049" y="1450076"/>
        <a:ext cx="2435705" cy="1153610"/>
      </dsp:txXfrm>
    </dsp:sp>
    <dsp:sp modelId="{D92296A2-DDC6-4E85-9991-082036523C5A}">
      <dsp:nvSpPr>
        <dsp:cNvPr id="0" name=""/>
        <dsp:cNvSpPr/>
      </dsp:nvSpPr>
      <dsp:spPr>
        <a:xfrm>
          <a:off x="6075123" y="1509586"/>
          <a:ext cx="1328380" cy="1033300"/>
        </a:xfrm>
        <a:prstGeom prst="rect">
          <a:avLst/>
        </a:prstGeom>
        <a:noFill/>
        <a:ln>
          <a:noFill/>
        </a:ln>
        <a:effectLst/>
      </dsp:spPr>
      <dsp:style>
        <a:lnRef idx="0">
          <a:scrgbClr r="0" g="0" b="0"/>
        </a:lnRef>
        <a:fillRef idx="0">
          <a:scrgbClr r="0" g="0" b="0"/>
        </a:fillRef>
        <a:effectRef idx="0">
          <a:scrgbClr r="0" g="0" b="0"/>
        </a:effectRef>
        <a:fontRef idx="minor"/>
      </dsp:style>
    </dsp:sp>
    <dsp:sp modelId="{D50B6A3F-BAE0-4D11-80A1-D948EBFFB0B6}">
      <dsp:nvSpPr>
        <dsp:cNvPr id="0" name=""/>
        <dsp:cNvSpPr/>
      </dsp:nvSpPr>
      <dsp:spPr>
        <a:xfrm>
          <a:off x="5564054" y="2737735"/>
          <a:ext cx="2392055" cy="1278450"/>
        </a:xfrm>
        <a:prstGeom prst="roundRect">
          <a:avLst>
            <a:gd name="adj" fmla="val 16670"/>
          </a:avLst>
        </a:prstGeom>
        <a:solidFill>
          <a:srgbClr val="8D9CA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b="0" kern="1200" dirty="0"/>
            <a:t>Falta de medios de comunicación seguros y accesibles  para familiares y/o defensores </a:t>
          </a:r>
          <a:endParaRPr lang="es-MX" sz="1500" b="0" kern="1200" dirty="0"/>
        </a:p>
      </dsp:txBody>
      <dsp:txXfrm>
        <a:off x="5626474" y="2800155"/>
        <a:ext cx="2267215" cy="11536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0DDF9-CA44-4DD6-A2D9-652C33614ADF}">
      <dsp:nvSpPr>
        <dsp:cNvPr id="0" name=""/>
        <dsp:cNvSpPr/>
      </dsp:nvSpPr>
      <dsp:spPr>
        <a:xfrm>
          <a:off x="82903" y="1123870"/>
          <a:ext cx="2546677" cy="1528006"/>
        </a:xfrm>
        <a:prstGeom prst="roundRect">
          <a:avLst>
            <a:gd name="adj" fmla="val 10000"/>
          </a:avLst>
        </a:prstGeom>
        <a:solidFill>
          <a:srgbClr val="1C3B4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Solicitudes de acceso a la información pública</a:t>
          </a:r>
        </a:p>
      </dsp:txBody>
      <dsp:txXfrm>
        <a:off x="127657" y="1168624"/>
        <a:ext cx="2457169" cy="1438498"/>
      </dsp:txXfrm>
    </dsp:sp>
    <dsp:sp modelId="{D44297EA-3785-49FF-96C9-4F9DBEF1C2EC}">
      <dsp:nvSpPr>
        <dsp:cNvPr id="0" name=""/>
        <dsp:cNvSpPr/>
      </dsp:nvSpPr>
      <dsp:spPr>
        <a:xfrm rot="21591860">
          <a:off x="2865653" y="1567918"/>
          <a:ext cx="500473" cy="631576"/>
        </a:xfrm>
        <a:prstGeom prst="rightArrow">
          <a:avLst>
            <a:gd name="adj1" fmla="val 60000"/>
            <a:gd name="adj2" fmla="val 50000"/>
          </a:avLst>
        </a:prstGeom>
        <a:solidFill>
          <a:schemeClr val="bg1">
            <a:lumMod val="8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s-MX" sz="2700" kern="1200"/>
        </a:p>
      </dsp:txBody>
      <dsp:txXfrm>
        <a:off x="2865653" y="1694411"/>
        <a:ext cx="350331" cy="378946"/>
      </dsp:txXfrm>
    </dsp:sp>
    <dsp:sp modelId="{9F69F349-0297-4D7B-8C15-DC7689D8F3B0}">
      <dsp:nvSpPr>
        <dsp:cNvPr id="0" name=""/>
        <dsp:cNvSpPr/>
      </dsp:nvSpPr>
      <dsp:spPr>
        <a:xfrm>
          <a:off x="3573869" y="1115603"/>
          <a:ext cx="2546677" cy="1528006"/>
        </a:xfrm>
        <a:prstGeom prst="roundRect">
          <a:avLst>
            <a:gd name="adj" fmla="val 10000"/>
          </a:avLst>
        </a:prstGeom>
        <a:solidFill>
          <a:srgbClr val="49626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Entrevistas</a:t>
          </a:r>
          <a:r>
            <a:rPr lang="es-MX" sz="3800" kern="1200" dirty="0"/>
            <a:t> </a:t>
          </a:r>
        </a:p>
      </dsp:txBody>
      <dsp:txXfrm>
        <a:off x="3618623" y="1160357"/>
        <a:ext cx="2457169" cy="1438498"/>
      </dsp:txXfrm>
    </dsp:sp>
    <dsp:sp modelId="{66FEBF1D-4CF1-48DF-8A49-B6342D8B8453}">
      <dsp:nvSpPr>
        <dsp:cNvPr id="0" name=""/>
        <dsp:cNvSpPr/>
      </dsp:nvSpPr>
      <dsp:spPr>
        <a:xfrm>
          <a:off x="6352488" y="1563818"/>
          <a:ext cx="491715" cy="631576"/>
        </a:xfrm>
        <a:prstGeom prst="rightArrow">
          <a:avLst>
            <a:gd name="adj1" fmla="val 60000"/>
            <a:gd name="adj2" fmla="val 50000"/>
          </a:avLst>
        </a:prstGeom>
        <a:solidFill>
          <a:schemeClr val="bg1">
            <a:lumMod val="8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s-MX" sz="2700" kern="1200"/>
        </a:p>
      </dsp:txBody>
      <dsp:txXfrm>
        <a:off x="6352488" y="1690133"/>
        <a:ext cx="344201" cy="378946"/>
      </dsp:txXfrm>
    </dsp:sp>
    <dsp:sp modelId="{0BF0F363-22FE-48CF-BF29-E92A5B6F819B}">
      <dsp:nvSpPr>
        <dsp:cNvPr id="0" name=""/>
        <dsp:cNvSpPr/>
      </dsp:nvSpPr>
      <dsp:spPr>
        <a:xfrm>
          <a:off x="7048312" y="1115603"/>
          <a:ext cx="2546677" cy="1528006"/>
        </a:xfrm>
        <a:prstGeom prst="roundRect">
          <a:avLst>
            <a:gd name="adj" fmla="val 10000"/>
          </a:avLst>
        </a:prstGeom>
        <a:solidFill>
          <a:srgbClr val="8D9CA4"/>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kern="1200" dirty="0"/>
            <a:t>Revisión de expedientes </a:t>
          </a:r>
        </a:p>
      </dsp:txBody>
      <dsp:txXfrm>
        <a:off x="7093066" y="1160357"/>
        <a:ext cx="2457169" cy="143849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1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HN"/>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571D2A-0B1A-466A-B049-534203718D35}" type="datetimeFigureOut">
              <a:rPr lang="es-HN" smtClean="0"/>
              <a:t>13/12/2022</a:t>
            </a:fld>
            <a:endParaRPr lang="es-HN"/>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HN"/>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HN"/>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DF2FD8-710D-4F72-8E6B-955B21E5DEF0}" type="slidenum">
              <a:rPr lang="es-HN" smtClean="0"/>
              <a:t>‹Nº›</a:t>
            </a:fld>
            <a:endParaRPr lang="es-HN"/>
          </a:p>
        </p:txBody>
      </p:sp>
    </p:spTree>
    <p:extLst>
      <p:ext uri="{BB962C8B-B14F-4D97-AF65-F5344CB8AC3E}">
        <p14:creationId xmlns:p14="http://schemas.microsoft.com/office/powerpoint/2010/main" val="2346367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d562ba7be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1d562ba7be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84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75B698-F1CD-45FC-A738-D5815B6CDB2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HN"/>
          </a:p>
        </p:txBody>
      </p:sp>
      <p:sp>
        <p:nvSpPr>
          <p:cNvPr id="3" name="Subtítulo 2">
            <a:extLst>
              <a:ext uri="{FF2B5EF4-FFF2-40B4-BE49-F238E27FC236}">
                <a16:creationId xmlns:a16="http://schemas.microsoft.com/office/drawing/2014/main" id="{D9A3133E-EA45-4350-AD21-0A70590F25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HN"/>
          </a:p>
        </p:txBody>
      </p:sp>
      <p:sp>
        <p:nvSpPr>
          <p:cNvPr id="4" name="Marcador de fecha 3">
            <a:extLst>
              <a:ext uri="{FF2B5EF4-FFF2-40B4-BE49-F238E27FC236}">
                <a16:creationId xmlns:a16="http://schemas.microsoft.com/office/drawing/2014/main" id="{4401211F-26A7-4A30-8468-CD350F3D0B93}"/>
              </a:ext>
            </a:extLst>
          </p:cNvPr>
          <p:cNvSpPr>
            <a:spLocks noGrp="1"/>
          </p:cNvSpPr>
          <p:nvPr>
            <p:ph type="dt" sz="half" idx="10"/>
          </p:nvPr>
        </p:nvSpPr>
        <p:spPr/>
        <p:txBody>
          <a:bodyPr/>
          <a:lstStyle/>
          <a:p>
            <a:fld id="{04470550-0E95-4F8B-96CC-11474D811320}" type="datetimeFigureOut">
              <a:rPr lang="es-MX" smtClean="0"/>
              <a:t>13/12/2022</a:t>
            </a:fld>
            <a:endParaRPr lang="es-MX"/>
          </a:p>
        </p:txBody>
      </p:sp>
      <p:sp>
        <p:nvSpPr>
          <p:cNvPr id="5" name="Marcador de pie de página 4">
            <a:extLst>
              <a:ext uri="{FF2B5EF4-FFF2-40B4-BE49-F238E27FC236}">
                <a16:creationId xmlns:a16="http://schemas.microsoft.com/office/drawing/2014/main" id="{B03A2B06-FA47-4807-9E1F-CAE965171B9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3C2F768-B1B0-43B0-B388-9CB660A3A854}"/>
              </a:ext>
            </a:extLst>
          </p:cNvPr>
          <p:cNvSpPr>
            <a:spLocks noGrp="1"/>
          </p:cNvSpPr>
          <p:nvPr>
            <p:ph type="sldNum" sz="quarter" idx="12"/>
          </p:nvPr>
        </p:nvSpPr>
        <p:spPr/>
        <p:txBody>
          <a:bodyPr/>
          <a:lstStyle/>
          <a:p>
            <a:fld id="{A37E335E-9A4E-49EF-85D3-887B605FA90D}" type="slidenum">
              <a:rPr lang="es-MX" smtClean="0"/>
              <a:t>‹Nº›</a:t>
            </a:fld>
            <a:endParaRPr lang="es-MX"/>
          </a:p>
        </p:txBody>
      </p:sp>
    </p:spTree>
    <p:extLst>
      <p:ext uri="{BB962C8B-B14F-4D97-AF65-F5344CB8AC3E}">
        <p14:creationId xmlns:p14="http://schemas.microsoft.com/office/powerpoint/2010/main" val="2329997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78669C-8341-4364-A618-161DE62105CD}"/>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texto vertical 2">
            <a:extLst>
              <a:ext uri="{FF2B5EF4-FFF2-40B4-BE49-F238E27FC236}">
                <a16:creationId xmlns:a16="http://schemas.microsoft.com/office/drawing/2014/main" id="{2280C94F-F792-4B30-A20B-24657B2CB419}"/>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645F8A7C-2469-4D42-97CD-F892F68DAB69}"/>
              </a:ext>
            </a:extLst>
          </p:cNvPr>
          <p:cNvSpPr>
            <a:spLocks noGrp="1"/>
          </p:cNvSpPr>
          <p:nvPr>
            <p:ph type="dt" sz="half" idx="10"/>
          </p:nvPr>
        </p:nvSpPr>
        <p:spPr/>
        <p:txBody>
          <a:bodyPr/>
          <a:lstStyle/>
          <a:p>
            <a:fld id="{04470550-0E95-4F8B-96CC-11474D811320}" type="datetimeFigureOut">
              <a:rPr lang="es-MX" smtClean="0"/>
              <a:t>13/12/2022</a:t>
            </a:fld>
            <a:endParaRPr lang="es-MX"/>
          </a:p>
        </p:txBody>
      </p:sp>
      <p:sp>
        <p:nvSpPr>
          <p:cNvPr id="5" name="Marcador de pie de página 4">
            <a:extLst>
              <a:ext uri="{FF2B5EF4-FFF2-40B4-BE49-F238E27FC236}">
                <a16:creationId xmlns:a16="http://schemas.microsoft.com/office/drawing/2014/main" id="{99957CCC-2525-45F4-92C6-5A6BE7D5181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947601D-4A59-4435-BE5C-C9AE19C5D8A1}"/>
              </a:ext>
            </a:extLst>
          </p:cNvPr>
          <p:cNvSpPr>
            <a:spLocks noGrp="1"/>
          </p:cNvSpPr>
          <p:nvPr>
            <p:ph type="sldNum" sz="quarter" idx="12"/>
          </p:nvPr>
        </p:nvSpPr>
        <p:spPr/>
        <p:txBody>
          <a:bodyPr/>
          <a:lstStyle/>
          <a:p>
            <a:fld id="{A37E335E-9A4E-49EF-85D3-887B605FA90D}" type="slidenum">
              <a:rPr lang="es-MX" smtClean="0"/>
              <a:t>‹Nº›</a:t>
            </a:fld>
            <a:endParaRPr lang="es-MX"/>
          </a:p>
        </p:txBody>
      </p:sp>
    </p:spTree>
    <p:extLst>
      <p:ext uri="{BB962C8B-B14F-4D97-AF65-F5344CB8AC3E}">
        <p14:creationId xmlns:p14="http://schemas.microsoft.com/office/powerpoint/2010/main" val="677286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46315AA-8496-426E-8785-46AC7F22BE8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HN"/>
          </a:p>
        </p:txBody>
      </p:sp>
      <p:sp>
        <p:nvSpPr>
          <p:cNvPr id="3" name="Marcador de texto vertical 2">
            <a:extLst>
              <a:ext uri="{FF2B5EF4-FFF2-40B4-BE49-F238E27FC236}">
                <a16:creationId xmlns:a16="http://schemas.microsoft.com/office/drawing/2014/main" id="{5A5FFFB1-BD63-4402-BAD5-1A9912C80E40}"/>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5B663830-A835-45AA-B3D2-96C87FB21BE0}"/>
              </a:ext>
            </a:extLst>
          </p:cNvPr>
          <p:cNvSpPr>
            <a:spLocks noGrp="1"/>
          </p:cNvSpPr>
          <p:nvPr>
            <p:ph type="dt" sz="half" idx="10"/>
          </p:nvPr>
        </p:nvSpPr>
        <p:spPr/>
        <p:txBody>
          <a:bodyPr/>
          <a:lstStyle/>
          <a:p>
            <a:fld id="{04470550-0E95-4F8B-96CC-11474D811320}" type="datetimeFigureOut">
              <a:rPr lang="es-MX" smtClean="0"/>
              <a:t>13/12/2022</a:t>
            </a:fld>
            <a:endParaRPr lang="es-MX"/>
          </a:p>
        </p:txBody>
      </p:sp>
      <p:sp>
        <p:nvSpPr>
          <p:cNvPr id="5" name="Marcador de pie de página 4">
            <a:extLst>
              <a:ext uri="{FF2B5EF4-FFF2-40B4-BE49-F238E27FC236}">
                <a16:creationId xmlns:a16="http://schemas.microsoft.com/office/drawing/2014/main" id="{BBAB8AD3-7EAA-419A-B678-FAA9C44325D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9C5A458C-4123-41BF-B94E-71386A66836F}"/>
              </a:ext>
            </a:extLst>
          </p:cNvPr>
          <p:cNvSpPr>
            <a:spLocks noGrp="1"/>
          </p:cNvSpPr>
          <p:nvPr>
            <p:ph type="sldNum" sz="quarter" idx="12"/>
          </p:nvPr>
        </p:nvSpPr>
        <p:spPr/>
        <p:txBody>
          <a:bodyPr/>
          <a:lstStyle/>
          <a:p>
            <a:fld id="{A37E335E-9A4E-49EF-85D3-887B605FA90D}" type="slidenum">
              <a:rPr lang="es-MX" smtClean="0"/>
              <a:t>‹Nº›</a:t>
            </a:fld>
            <a:endParaRPr lang="es-MX"/>
          </a:p>
        </p:txBody>
      </p:sp>
    </p:spTree>
    <p:extLst>
      <p:ext uri="{BB962C8B-B14F-4D97-AF65-F5344CB8AC3E}">
        <p14:creationId xmlns:p14="http://schemas.microsoft.com/office/powerpoint/2010/main" val="394524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C98677-51A1-4BAB-9D79-BE6DAB196046}"/>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008968EE-3582-469D-A7E2-2080190E4705}"/>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1BB38F15-BB1F-4A45-B4E2-7293630F1213}"/>
              </a:ext>
            </a:extLst>
          </p:cNvPr>
          <p:cNvSpPr>
            <a:spLocks noGrp="1"/>
          </p:cNvSpPr>
          <p:nvPr>
            <p:ph type="dt" sz="half" idx="10"/>
          </p:nvPr>
        </p:nvSpPr>
        <p:spPr/>
        <p:txBody>
          <a:bodyPr/>
          <a:lstStyle/>
          <a:p>
            <a:fld id="{04470550-0E95-4F8B-96CC-11474D811320}" type="datetimeFigureOut">
              <a:rPr lang="es-MX" smtClean="0"/>
              <a:t>13/12/2022</a:t>
            </a:fld>
            <a:endParaRPr lang="es-MX"/>
          </a:p>
        </p:txBody>
      </p:sp>
      <p:sp>
        <p:nvSpPr>
          <p:cNvPr id="5" name="Marcador de pie de página 4">
            <a:extLst>
              <a:ext uri="{FF2B5EF4-FFF2-40B4-BE49-F238E27FC236}">
                <a16:creationId xmlns:a16="http://schemas.microsoft.com/office/drawing/2014/main" id="{667CFBA9-7785-45A9-95A7-00BBB7527B2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B062CBE-C659-4444-B452-5F0E826465F2}"/>
              </a:ext>
            </a:extLst>
          </p:cNvPr>
          <p:cNvSpPr>
            <a:spLocks noGrp="1"/>
          </p:cNvSpPr>
          <p:nvPr>
            <p:ph type="sldNum" sz="quarter" idx="12"/>
          </p:nvPr>
        </p:nvSpPr>
        <p:spPr/>
        <p:txBody>
          <a:bodyPr/>
          <a:lstStyle/>
          <a:p>
            <a:fld id="{A37E335E-9A4E-49EF-85D3-887B605FA90D}" type="slidenum">
              <a:rPr lang="es-MX" smtClean="0"/>
              <a:t>‹Nº›</a:t>
            </a:fld>
            <a:endParaRPr lang="es-MX"/>
          </a:p>
        </p:txBody>
      </p:sp>
    </p:spTree>
    <p:extLst>
      <p:ext uri="{BB962C8B-B14F-4D97-AF65-F5344CB8AC3E}">
        <p14:creationId xmlns:p14="http://schemas.microsoft.com/office/powerpoint/2010/main" val="4148441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CEF33F-5118-46EC-A2BD-650A0F07DDF0}"/>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HN"/>
          </a:p>
        </p:txBody>
      </p:sp>
      <p:sp>
        <p:nvSpPr>
          <p:cNvPr id="3" name="Marcador de texto 2">
            <a:extLst>
              <a:ext uri="{FF2B5EF4-FFF2-40B4-BE49-F238E27FC236}">
                <a16:creationId xmlns:a16="http://schemas.microsoft.com/office/drawing/2014/main" id="{9115B1AE-C62F-47C8-AB3F-674F2106F6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8781B146-B215-4360-92BF-AC9B2A2CFB19}"/>
              </a:ext>
            </a:extLst>
          </p:cNvPr>
          <p:cNvSpPr>
            <a:spLocks noGrp="1"/>
          </p:cNvSpPr>
          <p:nvPr>
            <p:ph type="dt" sz="half" idx="10"/>
          </p:nvPr>
        </p:nvSpPr>
        <p:spPr/>
        <p:txBody>
          <a:bodyPr/>
          <a:lstStyle/>
          <a:p>
            <a:fld id="{04470550-0E95-4F8B-96CC-11474D811320}" type="datetimeFigureOut">
              <a:rPr lang="es-MX" smtClean="0"/>
              <a:t>13/12/2022</a:t>
            </a:fld>
            <a:endParaRPr lang="es-MX"/>
          </a:p>
        </p:txBody>
      </p:sp>
      <p:sp>
        <p:nvSpPr>
          <p:cNvPr id="5" name="Marcador de pie de página 4">
            <a:extLst>
              <a:ext uri="{FF2B5EF4-FFF2-40B4-BE49-F238E27FC236}">
                <a16:creationId xmlns:a16="http://schemas.microsoft.com/office/drawing/2014/main" id="{99F4B8C4-FA47-4654-ABBF-85990273F5C6}"/>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B7738D0-683C-4E7A-9579-EB60A34BCC96}"/>
              </a:ext>
            </a:extLst>
          </p:cNvPr>
          <p:cNvSpPr>
            <a:spLocks noGrp="1"/>
          </p:cNvSpPr>
          <p:nvPr>
            <p:ph type="sldNum" sz="quarter" idx="12"/>
          </p:nvPr>
        </p:nvSpPr>
        <p:spPr/>
        <p:txBody>
          <a:bodyPr/>
          <a:lstStyle/>
          <a:p>
            <a:fld id="{A37E335E-9A4E-49EF-85D3-887B605FA90D}" type="slidenum">
              <a:rPr lang="es-MX" smtClean="0"/>
              <a:t>‹Nº›</a:t>
            </a:fld>
            <a:endParaRPr lang="es-MX"/>
          </a:p>
        </p:txBody>
      </p:sp>
    </p:spTree>
    <p:extLst>
      <p:ext uri="{BB962C8B-B14F-4D97-AF65-F5344CB8AC3E}">
        <p14:creationId xmlns:p14="http://schemas.microsoft.com/office/powerpoint/2010/main" val="1162564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3306D0-52F7-48F2-B511-5DEC3D5B5B32}"/>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13723F60-B1BC-456A-989F-40E77076F7A7}"/>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contenido 3">
            <a:extLst>
              <a:ext uri="{FF2B5EF4-FFF2-40B4-BE49-F238E27FC236}">
                <a16:creationId xmlns:a16="http://schemas.microsoft.com/office/drawing/2014/main" id="{F5A8AA3E-AD51-444D-9521-9AFB31F93AA3}"/>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5" name="Marcador de fecha 4">
            <a:extLst>
              <a:ext uri="{FF2B5EF4-FFF2-40B4-BE49-F238E27FC236}">
                <a16:creationId xmlns:a16="http://schemas.microsoft.com/office/drawing/2014/main" id="{04866400-2C28-4F1E-8919-8DCDCFC14EFE}"/>
              </a:ext>
            </a:extLst>
          </p:cNvPr>
          <p:cNvSpPr>
            <a:spLocks noGrp="1"/>
          </p:cNvSpPr>
          <p:nvPr>
            <p:ph type="dt" sz="half" idx="10"/>
          </p:nvPr>
        </p:nvSpPr>
        <p:spPr/>
        <p:txBody>
          <a:bodyPr/>
          <a:lstStyle/>
          <a:p>
            <a:fld id="{04470550-0E95-4F8B-96CC-11474D811320}" type="datetimeFigureOut">
              <a:rPr lang="es-MX" smtClean="0"/>
              <a:t>13/12/2022</a:t>
            </a:fld>
            <a:endParaRPr lang="es-MX"/>
          </a:p>
        </p:txBody>
      </p:sp>
      <p:sp>
        <p:nvSpPr>
          <p:cNvPr id="6" name="Marcador de pie de página 5">
            <a:extLst>
              <a:ext uri="{FF2B5EF4-FFF2-40B4-BE49-F238E27FC236}">
                <a16:creationId xmlns:a16="http://schemas.microsoft.com/office/drawing/2014/main" id="{EF66F16D-6D5A-496C-9D28-FFBDD2991C1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983FDB26-6937-48E6-8BEE-7B19D1C90631}"/>
              </a:ext>
            </a:extLst>
          </p:cNvPr>
          <p:cNvSpPr>
            <a:spLocks noGrp="1"/>
          </p:cNvSpPr>
          <p:nvPr>
            <p:ph type="sldNum" sz="quarter" idx="12"/>
          </p:nvPr>
        </p:nvSpPr>
        <p:spPr/>
        <p:txBody>
          <a:bodyPr/>
          <a:lstStyle/>
          <a:p>
            <a:fld id="{A37E335E-9A4E-49EF-85D3-887B605FA90D}" type="slidenum">
              <a:rPr lang="es-MX" smtClean="0"/>
              <a:t>‹Nº›</a:t>
            </a:fld>
            <a:endParaRPr lang="es-MX"/>
          </a:p>
        </p:txBody>
      </p:sp>
    </p:spTree>
    <p:extLst>
      <p:ext uri="{BB962C8B-B14F-4D97-AF65-F5344CB8AC3E}">
        <p14:creationId xmlns:p14="http://schemas.microsoft.com/office/powerpoint/2010/main" val="1128247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20F8D5-4B48-4A56-845C-420021777FE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HN"/>
          </a:p>
        </p:txBody>
      </p:sp>
      <p:sp>
        <p:nvSpPr>
          <p:cNvPr id="3" name="Marcador de texto 2">
            <a:extLst>
              <a:ext uri="{FF2B5EF4-FFF2-40B4-BE49-F238E27FC236}">
                <a16:creationId xmlns:a16="http://schemas.microsoft.com/office/drawing/2014/main" id="{3FF57865-FE2A-4652-991F-1131AAD3B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8710BCDE-B52D-4512-8F9E-A3F373A93C20}"/>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5" name="Marcador de texto 4">
            <a:extLst>
              <a:ext uri="{FF2B5EF4-FFF2-40B4-BE49-F238E27FC236}">
                <a16:creationId xmlns:a16="http://schemas.microsoft.com/office/drawing/2014/main" id="{486C3C4A-F042-4D4B-987D-B1732CCAB3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798AB17B-0A10-4B40-9665-360C8D8988C6}"/>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7" name="Marcador de fecha 6">
            <a:extLst>
              <a:ext uri="{FF2B5EF4-FFF2-40B4-BE49-F238E27FC236}">
                <a16:creationId xmlns:a16="http://schemas.microsoft.com/office/drawing/2014/main" id="{BD43A598-CCCD-4FF4-A30F-6692BD15FCBB}"/>
              </a:ext>
            </a:extLst>
          </p:cNvPr>
          <p:cNvSpPr>
            <a:spLocks noGrp="1"/>
          </p:cNvSpPr>
          <p:nvPr>
            <p:ph type="dt" sz="half" idx="10"/>
          </p:nvPr>
        </p:nvSpPr>
        <p:spPr/>
        <p:txBody>
          <a:bodyPr/>
          <a:lstStyle/>
          <a:p>
            <a:fld id="{04470550-0E95-4F8B-96CC-11474D811320}" type="datetimeFigureOut">
              <a:rPr lang="es-MX" smtClean="0"/>
              <a:t>13/12/2022</a:t>
            </a:fld>
            <a:endParaRPr lang="es-MX"/>
          </a:p>
        </p:txBody>
      </p:sp>
      <p:sp>
        <p:nvSpPr>
          <p:cNvPr id="8" name="Marcador de pie de página 7">
            <a:extLst>
              <a:ext uri="{FF2B5EF4-FFF2-40B4-BE49-F238E27FC236}">
                <a16:creationId xmlns:a16="http://schemas.microsoft.com/office/drawing/2014/main" id="{BD3D3113-4000-46CA-A3DD-EAE18CDE4C90}"/>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13D7F775-A985-4854-B865-CAD3DECCB84A}"/>
              </a:ext>
            </a:extLst>
          </p:cNvPr>
          <p:cNvSpPr>
            <a:spLocks noGrp="1"/>
          </p:cNvSpPr>
          <p:nvPr>
            <p:ph type="sldNum" sz="quarter" idx="12"/>
          </p:nvPr>
        </p:nvSpPr>
        <p:spPr/>
        <p:txBody>
          <a:bodyPr/>
          <a:lstStyle/>
          <a:p>
            <a:fld id="{A37E335E-9A4E-49EF-85D3-887B605FA90D}" type="slidenum">
              <a:rPr lang="es-MX" smtClean="0"/>
              <a:t>‹Nº›</a:t>
            </a:fld>
            <a:endParaRPr lang="es-MX"/>
          </a:p>
        </p:txBody>
      </p:sp>
    </p:spTree>
    <p:extLst>
      <p:ext uri="{BB962C8B-B14F-4D97-AF65-F5344CB8AC3E}">
        <p14:creationId xmlns:p14="http://schemas.microsoft.com/office/powerpoint/2010/main" val="1345070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B87FD4-80B5-42B5-AA8B-8AEECD847FDB}"/>
              </a:ext>
            </a:extLst>
          </p:cNvPr>
          <p:cNvSpPr>
            <a:spLocks noGrp="1"/>
          </p:cNvSpPr>
          <p:nvPr>
            <p:ph type="title"/>
          </p:nvPr>
        </p:nvSpPr>
        <p:spPr/>
        <p:txBody>
          <a:bodyPr/>
          <a:lstStyle/>
          <a:p>
            <a:r>
              <a:rPr lang="es-ES"/>
              <a:t>Haga clic para modificar el estilo de título del patrón</a:t>
            </a:r>
            <a:endParaRPr lang="es-HN"/>
          </a:p>
        </p:txBody>
      </p:sp>
      <p:sp>
        <p:nvSpPr>
          <p:cNvPr id="3" name="Marcador de fecha 2">
            <a:extLst>
              <a:ext uri="{FF2B5EF4-FFF2-40B4-BE49-F238E27FC236}">
                <a16:creationId xmlns:a16="http://schemas.microsoft.com/office/drawing/2014/main" id="{F769EFB2-8B4D-46ED-AE8A-C4A9DC2960DC}"/>
              </a:ext>
            </a:extLst>
          </p:cNvPr>
          <p:cNvSpPr>
            <a:spLocks noGrp="1"/>
          </p:cNvSpPr>
          <p:nvPr>
            <p:ph type="dt" sz="half" idx="10"/>
          </p:nvPr>
        </p:nvSpPr>
        <p:spPr/>
        <p:txBody>
          <a:bodyPr/>
          <a:lstStyle/>
          <a:p>
            <a:fld id="{04470550-0E95-4F8B-96CC-11474D811320}" type="datetimeFigureOut">
              <a:rPr lang="es-MX" smtClean="0"/>
              <a:t>13/12/2022</a:t>
            </a:fld>
            <a:endParaRPr lang="es-MX"/>
          </a:p>
        </p:txBody>
      </p:sp>
      <p:sp>
        <p:nvSpPr>
          <p:cNvPr id="4" name="Marcador de pie de página 3">
            <a:extLst>
              <a:ext uri="{FF2B5EF4-FFF2-40B4-BE49-F238E27FC236}">
                <a16:creationId xmlns:a16="http://schemas.microsoft.com/office/drawing/2014/main" id="{A7F9D36E-BB58-4D5A-9979-481DB62340EC}"/>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56DA8814-89E1-40B9-8D9D-324B783BECC0}"/>
              </a:ext>
            </a:extLst>
          </p:cNvPr>
          <p:cNvSpPr>
            <a:spLocks noGrp="1"/>
          </p:cNvSpPr>
          <p:nvPr>
            <p:ph type="sldNum" sz="quarter" idx="12"/>
          </p:nvPr>
        </p:nvSpPr>
        <p:spPr/>
        <p:txBody>
          <a:bodyPr/>
          <a:lstStyle/>
          <a:p>
            <a:fld id="{A37E335E-9A4E-49EF-85D3-887B605FA90D}" type="slidenum">
              <a:rPr lang="es-MX" smtClean="0"/>
              <a:t>‹Nº›</a:t>
            </a:fld>
            <a:endParaRPr lang="es-MX"/>
          </a:p>
        </p:txBody>
      </p:sp>
    </p:spTree>
    <p:extLst>
      <p:ext uri="{BB962C8B-B14F-4D97-AF65-F5344CB8AC3E}">
        <p14:creationId xmlns:p14="http://schemas.microsoft.com/office/powerpoint/2010/main" val="776766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C5184A3-89B1-4617-BBEC-9109B1D4A52F}"/>
              </a:ext>
            </a:extLst>
          </p:cNvPr>
          <p:cNvSpPr>
            <a:spLocks noGrp="1"/>
          </p:cNvSpPr>
          <p:nvPr>
            <p:ph type="dt" sz="half" idx="10"/>
          </p:nvPr>
        </p:nvSpPr>
        <p:spPr/>
        <p:txBody>
          <a:bodyPr/>
          <a:lstStyle/>
          <a:p>
            <a:fld id="{04470550-0E95-4F8B-96CC-11474D811320}" type="datetimeFigureOut">
              <a:rPr lang="es-MX" smtClean="0"/>
              <a:t>13/12/2022</a:t>
            </a:fld>
            <a:endParaRPr lang="es-MX"/>
          </a:p>
        </p:txBody>
      </p:sp>
      <p:sp>
        <p:nvSpPr>
          <p:cNvPr id="3" name="Marcador de pie de página 2">
            <a:extLst>
              <a:ext uri="{FF2B5EF4-FFF2-40B4-BE49-F238E27FC236}">
                <a16:creationId xmlns:a16="http://schemas.microsoft.com/office/drawing/2014/main" id="{97D1219E-7615-4023-8F5A-25258B4954A1}"/>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32C6B619-D1B3-45CA-A072-DC04325A635D}"/>
              </a:ext>
            </a:extLst>
          </p:cNvPr>
          <p:cNvSpPr>
            <a:spLocks noGrp="1"/>
          </p:cNvSpPr>
          <p:nvPr>
            <p:ph type="sldNum" sz="quarter" idx="12"/>
          </p:nvPr>
        </p:nvSpPr>
        <p:spPr/>
        <p:txBody>
          <a:bodyPr/>
          <a:lstStyle/>
          <a:p>
            <a:fld id="{A37E335E-9A4E-49EF-85D3-887B605FA90D}" type="slidenum">
              <a:rPr lang="es-MX" smtClean="0"/>
              <a:t>‹Nº›</a:t>
            </a:fld>
            <a:endParaRPr lang="es-MX"/>
          </a:p>
        </p:txBody>
      </p:sp>
    </p:spTree>
    <p:extLst>
      <p:ext uri="{BB962C8B-B14F-4D97-AF65-F5344CB8AC3E}">
        <p14:creationId xmlns:p14="http://schemas.microsoft.com/office/powerpoint/2010/main" val="1950870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C36FCC-B1A1-4D96-A1AA-DDD84586970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HN"/>
          </a:p>
        </p:txBody>
      </p:sp>
      <p:sp>
        <p:nvSpPr>
          <p:cNvPr id="3" name="Marcador de contenido 2">
            <a:extLst>
              <a:ext uri="{FF2B5EF4-FFF2-40B4-BE49-F238E27FC236}">
                <a16:creationId xmlns:a16="http://schemas.microsoft.com/office/drawing/2014/main" id="{2E126CCE-CAE0-4B36-8B59-6752C36E4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texto 3">
            <a:extLst>
              <a:ext uri="{FF2B5EF4-FFF2-40B4-BE49-F238E27FC236}">
                <a16:creationId xmlns:a16="http://schemas.microsoft.com/office/drawing/2014/main" id="{2AF3CDD0-C473-4DA2-ACDD-9829040A42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5F8D8B63-EF1A-4DC7-A632-2132E076165B}"/>
              </a:ext>
            </a:extLst>
          </p:cNvPr>
          <p:cNvSpPr>
            <a:spLocks noGrp="1"/>
          </p:cNvSpPr>
          <p:nvPr>
            <p:ph type="dt" sz="half" idx="10"/>
          </p:nvPr>
        </p:nvSpPr>
        <p:spPr/>
        <p:txBody>
          <a:bodyPr/>
          <a:lstStyle/>
          <a:p>
            <a:fld id="{04470550-0E95-4F8B-96CC-11474D811320}" type="datetimeFigureOut">
              <a:rPr lang="es-MX" smtClean="0"/>
              <a:t>13/12/2022</a:t>
            </a:fld>
            <a:endParaRPr lang="es-MX"/>
          </a:p>
        </p:txBody>
      </p:sp>
      <p:sp>
        <p:nvSpPr>
          <p:cNvPr id="6" name="Marcador de pie de página 5">
            <a:extLst>
              <a:ext uri="{FF2B5EF4-FFF2-40B4-BE49-F238E27FC236}">
                <a16:creationId xmlns:a16="http://schemas.microsoft.com/office/drawing/2014/main" id="{6EFA30FB-31B2-44E5-9171-0298A4FD0D61}"/>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FD5DEC4-81E3-4410-8C77-B73C57D15F7B}"/>
              </a:ext>
            </a:extLst>
          </p:cNvPr>
          <p:cNvSpPr>
            <a:spLocks noGrp="1"/>
          </p:cNvSpPr>
          <p:nvPr>
            <p:ph type="sldNum" sz="quarter" idx="12"/>
          </p:nvPr>
        </p:nvSpPr>
        <p:spPr/>
        <p:txBody>
          <a:bodyPr/>
          <a:lstStyle/>
          <a:p>
            <a:fld id="{A37E335E-9A4E-49EF-85D3-887B605FA90D}" type="slidenum">
              <a:rPr lang="es-MX" smtClean="0"/>
              <a:t>‹Nº›</a:t>
            </a:fld>
            <a:endParaRPr lang="es-MX"/>
          </a:p>
        </p:txBody>
      </p:sp>
    </p:spTree>
    <p:extLst>
      <p:ext uri="{BB962C8B-B14F-4D97-AF65-F5344CB8AC3E}">
        <p14:creationId xmlns:p14="http://schemas.microsoft.com/office/powerpoint/2010/main" val="1300869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0F1502-A4CB-4C34-B630-131173D2A16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HN"/>
          </a:p>
        </p:txBody>
      </p:sp>
      <p:sp>
        <p:nvSpPr>
          <p:cNvPr id="3" name="Marcador de posición de imagen 2">
            <a:extLst>
              <a:ext uri="{FF2B5EF4-FFF2-40B4-BE49-F238E27FC236}">
                <a16:creationId xmlns:a16="http://schemas.microsoft.com/office/drawing/2014/main" id="{6A911637-E766-49B0-98E2-9D00C3A1ED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HN"/>
          </a:p>
        </p:txBody>
      </p:sp>
      <p:sp>
        <p:nvSpPr>
          <p:cNvPr id="4" name="Marcador de texto 3">
            <a:extLst>
              <a:ext uri="{FF2B5EF4-FFF2-40B4-BE49-F238E27FC236}">
                <a16:creationId xmlns:a16="http://schemas.microsoft.com/office/drawing/2014/main" id="{B7E6BBBD-5C8A-4D88-8137-564ED04D97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CDCA50C6-A8BD-4ECB-9B63-106A39730E2F}"/>
              </a:ext>
            </a:extLst>
          </p:cNvPr>
          <p:cNvSpPr>
            <a:spLocks noGrp="1"/>
          </p:cNvSpPr>
          <p:nvPr>
            <p:ph type="dt" sz="half" idx="10"/>
          </p:nvPr>
        </p:nvSpPr>
        <p:spPr/>
        <p:txBody>
          <a:bodyPr/>
          <a:lstStyle/>
          <a:p>
            <a:fld id="{04470550-0E95-4F8B-96CC-11474D811320}" type="datetimeFigureOut">
              <a:rPr lang="es-MX" smtClean="0"/>
              <a:t>13/12/2022</a:t>
            </a:fld>
            <a:endParaRPr lang="es-MX"/>
          </a:p>
        </p:txBody>
      </p:sp>
      <p:sp>
        <p:nvSpPr>
          <p:cNvPr id="6" name="Marcador de pie de página 5">
            <a:extLst>
              <a:ext uri="{FF2B5EF4-FFF2-40B4-BE49-F238E27FC236}">
                <a16:creationId xmlns:a16="http://schemas.microsoft.com/office/drawing/2014/main" id="{A9A1FD4F-7B63-4EA5-B925-498D229C637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9166CFB-F2F1-46A3-ABF0-EC4EB805D436}"/>
              </a:ext>
            </a:extLst>
          </p:cNvPr>
          <p:cNvSpPr>
            <a:spLocks noGrp="1"/>
          </p:cNvSpPr>
          <p:nvPr>
            <p:ph type="sldNum" sz="quarter" idx="12"/>
          </p:nvPr>
        </p:nvSpPr>
        <p:spPr/>
        <p:txBody>
          <a:bodyPr/>
          <a:lstStyle/>
          <a:p>
            <a:fld id="{A37E335E-9A4E-49EF-85D3-887B605FA90D}" type="slidenum">
              <a:rPr lang="es-MX" smtClean="0"/>
              <a:t>‹Nº›</a:t>
            </a:fld>
            <a:endParaRPr lang="es-MX"/>
          </a:p>
        </p:txBody>
      </p:sp>
    </p:spTree>
    <p:extLst>
      <p:ext uri="{BB962C8B-B14F-4D97-AF65-F5344CB8AC3E}">
        <p14:creationId xmlns:p14="http://schemas.microsoft.com/office/powerpoint/2010/main" val="509490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A2AE444-1BC9-4274-A200-A02BF3CDF6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HN"/>
          </a:p>
        </p:txBody>
      </p:sp>
      <p:sp>
        <p:nvSpPr>
          <p:cNvPr id="3" name="Marcador de texto 2">
            <a:extLst>
              <a:ext uri="{FF2B5EF4-FFF2-40B4-BE49-F238E27FC236}">
                <a16:creationId xmlns:a16="http://schemas.microsoft.com/office/drawing/2014/main" id="{AD6EE828-2D93-4F51-94B6-563D67901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HN"/>
          </a:p>
        </p:txBody>
      </p:sp>
      <p:sp>
        <p:nvSpPr>
          <p:cNvPr id="4" name="Marcador de fecha 3">
            <a:extLst>
              <a:ext uri="{FF2B5EF4-FFF2-40B4-BE49-F238E27FC236}">
                <a16:creationId xmlns:a16="http://schemas.microsoft.com/office/drawing/2014/main" id="{98E15F00-F8CE-40F7-91A8-82D0961963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70550-0E95-4F8B-96CC-11474D811320}" type="datetimeFigureOut">
              <a:rPr lang="es-MX" smtClean="0"/>
              <a:t>13/12/2022</a:t>
            </a:fld>
            <a:endParaRPr lang="es-MX"/>
          </a:p>
        </p:txBody>
      </p:sp>
      <p:sp>
        <p:nvSpPr>
          <p:cNvPr id="5" name="Marcador de pie de página 4">
            <a:extLst>
              <a:ext uri="{FF2B5EF4-FFF2-40B4-BE49-F238E27FC236}">
                <a16:creationId xmlns:a16="http://schemas.microsoft.com/office/drawing/2014/main" id="{BF92AA79-3D20-45ED-9A74-95EBCA3321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70F23C62-6E2A-4334-B99E-88B757B841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E335E-9A4E-49EF-85D3-887B605FA90D}" type="slidenum">
              <a:rPr lang="es-MX" smtClean="0"/>
              <a:t>‹Nº›</a:t>
            </a:fld>
            <a:endParaRPr lang="es-MX"/>
          </a:p>
        </p:txBody>
      </p:sp>
    </p:spTree>
    <p:extLst>
      <p:ext uri="{BB962C8B-B14F-4D97-AF65-F5344CB8AC3E}">
        <p14:creationId xmlns:p14="http://schemas.microsoft.com/office/powerpoint/2010/main" val="7567723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8.xml"/><Relationship Id="rId7" Type="http://schemas.openxmlformats.org/officeDocument/2006/relationships/image" Target="../media/image31.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8" Type="http://schemas.microsoft.com/office/2007/relationships/diagramDrawing" Target="../diagrams/drawing9.xml"/><Relationship Id="rId3" Type="http://schemas.microsoft.com/office/2007/relationships/hdphoto" Target="../media/hdphoto2.wdp"/><Relationship Id="rId7" Type="http://schemas.openxmlformats.org/officeDocument/2006/relationships/diagramColors" Target="../diagrams/colors9.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10.xml"/><Relationship Id="rId7" Type="http://schemas.openxmlformats.org/officeDocument/2006/relationships/image" Target="../media/image31.pn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13.xml"/><Relationship Id="rId7" Type="http://schemas.openxmlformats.org/officeDocument/2006/relationships/image" Target="../media/image31.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10" Type="http://schemas.openxmlformats.org/officeDocument/2006/relationships/chart" Target="../charts/chart5.xml"/><Relationship Id="rId4" Type="http://schemas.openxmlformats.org/officeDocument/2006/relationships/diagramQuickStyle" Target="../diagrams/quickStyle13.xml"/><Relationship Id="rId9" Type="http://schemas.openxmlformats.org/officeDocument/2006/relationships/chart" Target="../charts/chart4.xml"/></Relationships>
</file>

<file path=ppt/slides/_rels/slide18.xml.rels><?xml version="1.0" encoding="UTF-8" standalone="yes"?>
<Relationships xmlns="http://schemas.openxmlformats.org/package/2006/relationships"><Relationship Id="rId8" Type="http://schemas.microsoft.com/office/2007/relationships/diagramDrawing" Target="../diagrams/drawing14.xml"/><Relationship Id="rId3" Type="http://schemas.microsoft.com/office/2007/relationships/hdphoto" Target="../media/hdphoto1.wdp"/><Relationship Id="rId7" Type="http://schemas.openxmlformats.org/officeDocument/2006/relationships/diagramColors" Target="../diagrams/colors14.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2.wdp"/><Relationship Id="rId7" Type="http://schemas.openxmlformats.org/officeDocument/2006/relationships/image" Target="../media/image42.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48.sv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2.sv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7.png"/><Relationship Id="rId1" Type="http://schemas.openxmlformats.org/officeDocument/2006/relationships/slideLayout" Target="../slideLayouts/slideLayout2.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diagramLayout" Target="../diagrams/layout15.xml"/><Relationship Id="rId7" Type="http://schemas.openxmlformats.org/officeDocument/2006/relationships/image" Target="../media/image7.jpe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diagramData" Target="../diagrams/data15.xml"/><Relationship Id="rId16" Type="http://schemas.openxmlformats.org/officeDocument/2006/relationships/image" Target="../media/image66.png"/><Relationship Id="rId1" Type="http://schemas.openxmlformats.org/officeDocument/2006/relationships/slideLayout" Target="../slideLayouts/slideLayout2.xml"/><Relationship Id="rId6" Type="http://schemas.microsoft.com/office/2007/relationships/diagramDrawing" Target="../diagrams/drawing15.xml"/><Relationship Id="rId11" Type="http://schemas.openxmlformats.org/officeDocument/2006/relationships/image" Target="../media/image61.svg"/><Relationship Id="rId5" Type="http://schemas.openxmlformats.org/officeDocument/2006/relationships/diagramColors" Target="../diagrams/colors15.xml"/><Relationship Id="rId15" Type="http://schemas.openxmlformats.org/officeDocument/2006/relationships/image" Target="../media/image65.svg"/><Relationship Id="rId10" Type="http://schemas.openxmlformats.org/officeDocument/2006/relationships/image" Target="../media/image60.png"/><Relationship Id="rId4" Type="http://schemas.openxmlformats.org/officeDocument/2006/relationships/diagramQuickStyle" Target="../diagrams/quickStyle15.xml"/><Relationship Id="rId9" Type="http://schemas.openxmlformats.org/officeDocument/2006/relationships/image" Target="../media/image59.svg"/><Relationship Id="rId1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1.svg"/><Relationship Id="rId5" Type="http://schemas.openxmlformats.org/officeDocument/2006/relationships/diagramQuickStyle" Target="../diagrams/quickStyle1.xml"/><Relationship Id="rId10" Type="http://schemas.openxmlformats.org/officeDocument/2006/relationships/image" Target="../media/image10.png"/><Relationship Id="rId4" Type="http://schemas.openxmlformats.org/officeDocument/2006/relationships/diagramLayout" Target="../diagrams/layout1.xml"/><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2.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3" Type="http://schemas.microsoft.com/office/2007/relationships/hdphoto" Target="../media/hdphoto1.wdp"/><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image" Target="../media/image14.png"/><Relationship Id="rId16" Type="http://schemas.openxmlformats.org/officeDocument/2006/relationships/diagramQuickStyle" Target="../diagrams/quickStyl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diagramLayout" Target="../diagrams/layout6.xml"/><Relationship Id="rId7" Type="http://schemas.openxmlformats.org/officeDocument/2006/relationships/image" Target="../media/image7.jpeg"/><Relationship Id="rId12" Type="http://schemas.openxmlformats.org/officeDocument/2006/relationships/image" Target="../media/image27.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image" Target="../media/image26.svg"/><Relationship Id="rId5" Type="http://schemas.openxmlformats.org/officeDocument/2006/relationships/diagramColors" Target="../diagrams/colors6.xml"/><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diagramQuickStyle" Target="../diagrams/quickStyle6.xml"/><Relationship Id="rId9" Type="http://schemas.openxmlformats.org/officeDocument/2006/relationships/image" Target="../media/image24.sv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7.xml"/><Relationship Id="rId7" Type="http://schemas.openxmlformats.org/officeDocument/2006/relationships/image" Target="../media/image31.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33.svg"/><Relationship Id="rId4" Type="http://schemas.openxmlformats.org/officeDocument/2006/relationships/diagramQuickStyle" Target="../diagrams/quickStyle7.xml"/><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09C2591C-8542-42E5-ACA6-14AFF6C3A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50086" y="239611"/>
            <a:ext cx="3691828" cy="1490931"/>
          </a:xfrm>
          <a:prstGeom prst="rect">
            <a:avLst/>
          </a:prstGeom>
        </p:spPr>
      </p:pic>
      <p:sp>
        <p:nvSpPr>
          <p:cNvPr id="3" name="CuadroTexto 2">
            <a:extLst>
              <a:ext uri="{FF2B5EF4-FFF2-40B4-BE49-F238E27FC236}">
                <a16:creationId xmlns:a16="http://schemas.microsoft.com/office/drawing/2014/main" id="{A5341F22-B3C8-4841-AC47-C6AF6F8D04D0}"/>
              </a:ext>
            </a:extLst>
          </p:cNvPr>
          <p:cNvSpPr txBox="1"/>
          <p:nvPr/>
        </p:nvSpPr>
        <p:spPr>
          <a:xfrm>
            <a:off x="983128" y="2071395"/>
            <a:ext cx="10148291" cy="2585323"/>
          </a:xfrm>
          <a:prstGeom prst="rect">
            <a:avLst/>
          </a:prstGeom>
          <a:noFill/>
        </p:spPr>
        <p:txBody>
          <a:bodyPr wrap="square" rtlCol="0">
            <a:spAutoFit/>
          </a:bodyPr>
          <a:lstStyle/>
          <a:p>
            <a:pPr algn="ctr"/>
            <a:r>
              <a:rPr lang="es-ES" sz="2400" b="1" dirty="0">
                <a:solidFill>
                  <a:srgbClr val="1B3A4C"/>
                </a:solidFill>
              </a:rPr>
              <a:t>PROYECTO</a:t>
            </a:r>
          </a:p>
          <a:p>
            <a:pPr algn="ctr"/>
            <a:r>
              <a:rPr lang="es-ES" sz="2400" b="1" dirty="0">
                <a:solidFill>
                  <a:srgbClr val="1B3A4C"/>
                </a:solidFill>
              </a:rPr>
              <a:t>“PROMOVIENDO LA JUSTICIA EN LOS CASOS DE VIOLACIONES DE DERECHOS HUMANOS EN HONDURAS MEDIANTE EL FORTALECIMIENTO DE LA FISCALÍA ESPECIAL DE DERECHOS HUMANOS Y EL PODER JUDICIAL, A TRAVÉS DE LA IMPLEMENTACIÓN Y FORTALECIMIENTO DE MODELOS DE GESTIÓN FISCAL Y JUDICIAL”</a:t>
            </a:r>
          </a:p>
          <a:p>
            <a:endParaRPr lang="es-HN" dirty="0"/>
          </a:p>
        </p:txBody>
      </p:sp>
      <p:pic>
        <p:nvPicPr>
          <p:cNvPr id="4" name="Gráfico 3">
            <a:extLst>
              <a:ext uri="{FF2B5EF4-FFF2-40B4-BE49-F238E27FC236}">
                <a16:creationId xmlns:a16="http://schemas.microsoft.com/office/drawing/2014/main" id="{9A4A58C7-B3A2-497F-AD4D-A5D0E84615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1549" y="5757697"/>
            <a:ext cx="4068901" cy="847153"/>
          </a:xfrm>
          <a:prstGeom prst="rect">
            <a:avLst/>
          </a:prstGeom>
        </p:spPr>
      </p:pic>
      <p:sp>
        <p:nvSpPr>
          <p:cNvPr id="5" name="CuadroTexto 4">
            <a:extLst>
              <a:ext uri="{FF2B5EF4-FFF2-40B4-BE49-F238E27FC236}">
                <a16:creationId xmlns:a16="http://schemas.microsoft.com/office/drawing/2014/main" id="{6A68A3D2-7111-44ED-827C-47258395667E}"/>
              </a:ext>
            </a:extLst>
          </p:cNvPr>
          <p:cNvSpPr txBox="1"/>
          <p:nvPr/>
        </p:nvSpPr>
        <p:spPr>
          <a:xfrm>
            <a:off x="35512" y="4641238"/>
            <a:ext cx="12101804" cy="461665"/>
          </a:xfrm>
          <a:prstGeom prst="rect">
            <a:avLst/>
          </a:prstGeom>
          <a:noFill/>
        </p:spPr>
        <p:txBody>
          <a:bodyPr wrap="square" rtlCol="0">
            <a:spAutoFit/>
          </a:bodyPr>
          <a:lstStyle/>
          <a:p>
            <a:pPr algn="ctr"/>
            <a:r>
              <a:rPr lang="es-ES" sz="2400" i="1" dirty="0"/>
              <a:t>Financiado con fondos de Cooperación Alemana GIZ</a:t>
            </a:r>
            <a:endParaRPr lang="es-HN" sz="2400" i="1" dirty="0"/>
          </a:p>
        </p:txBody>
      </p:sp>
      <p:sp>
        <p:nvSpPr>
          <p:cNvPr id="6" name="Rectángulo 5">
            <a:extLst>
              <a:ext uri="{FF2B5EF4-FFF2-40B4-BE49-F238E27FC236}">
                <a16:creationId xmlns:a16="http://schemas.microsoft.com/office/drawing/2014/main" id="{75FD8AF3-9E7A-420D-AB7D-4EEF95679E66}"/>
              </a:ext>
            </a:extLst>
          </p:cNvPr>
          <p:cNvSpPr/>
          <p:nvPr/>
        </p:nvSpPr>
        <p:spPr>
          <a:xfrm>
            <a:off x="0" y="0"/>
            <a:ext cx="12192000" cy="6858000"/>
          </a:xfrm>
          <a:prstGeom prst="rect">
            <a:avLst/>
          </a:prstGeom>
          <a:noFill/>
          <a:ln w="177800">
            <a:solidFill>
              <a:srgbClr val="1C3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Tree>
    <p:extLst>
      <p:ext uri="{BB962C8B-B14F-4D97-AF65-F5344CB8AC3E}">
        <p14:creationId xmlns:p14="http://schemas.microsoft.com/office/powerpoint/2010/main" val="3330200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A876B53-C08B-4105-B4B3-6DBF9908F23A}"/>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4" name="CuadroTexto 3">
            <a:extLst>
              <a:ext uri="{FF2B5EF4-FFF2-40B4-BE49-F238E27FC236}">
                <a16:creationId xmlns:a16="http://schemas.microsoft.com/office/drawing/2014/main" id="{D987403F-16C8-412A-97EE-6A63E4DCC1E5}"/>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5" name="Picture 4" descr="Cárcel - Banco de fotos e imágenes de stock - iStock">
            <a:extLst>
              <a:ext uri="{FF2B5EF4-FFF2-40B4-BE49-F238E27FC236}">
                <a16:creationId xmlns:a16="http://schemas.microsoft.com/office/drawing/2014/main" id="{32E987CC-D4D8-4314-BF6C-CEC525BB64A8}"/>
              </a:ext>
            </a:extLst>
          </p:cNvPr>
          <p:cNvPicPr>
            <a:picLocks noChangeAspect="1" noChangeArrowheads="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bwMode="auto">
          <a:xfrm>
            <a:off x="-15723" y="-15197"/>
            <a:ext cx="2998619" cy="650712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EF5C0CA1-E915-DB02-3FB0-B7BB1910A1AE}"/>
              </a:ext>
            </a:extLst>
          </p:cNvPr>
          <p:cNvSpPr>
            <a:spLocks noGrp="1"/>
          </p:cNvSpPr>
          <p:nvPr>
            <p:ph type="title"/>
          </p:nvPr>
        </p:nvSpPr>
        <p:spPr>
          <a:xfrm>
            <a:off x="981636" y="2599765"/>
            <a:ext cx="10515600" cy="1398494"/>
          </a:xfrm>
          <a:solidFill>
            <a:srgbClr val="1C3B4B"/>
          </a:solidFill>
        </p:spPr>
        <p:txBody>
          <a:bodyPr>
            <a:normAutofit/>
          </a:bodyPr>
          <a:lstStyle/>
          <a:p>
            <a:pPr algn="ctr"/>
            <a:r>
              <a:rPr lang="es-MX" sz="5400" b="1" dirty="0">
                <a:solidFill>
                  <a:schemeClr val="bg1"/>
                </a:solidFill>
              </a:rPr>
              <a:t>PRINCIPALES HALLAZGOS </a:t>
            </a:r>
          </a:p>
        </p:txBody>
      </p:sp>
    </p:spTree>
    <p:extLst>
      <p:ext uri="{BB962C8B-B14F-4D97-AF65-F5344CB8AC3E}">
        <p14:creationId xmlns:p14="http://schemas.microsoft.com/office/powerpoint/2010/main" val="3783121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44853B45-3206-0955-FED4-58119BBFF3DB}"/>
              </a:ext>
            </a:extLst>
          </p:cNvPr>
          <p:cNvGraphicFramePr>
            <a:graphicFrameLocks noGrp="1"/>
          </p:cNvGraphicFramePr>
          <p:nvPr>
            <p:ph idx="1"/>
            <p:extLst>
              <p:ext uri="{D42A27DB-BD31-4B8C-83A1-F6EECF244321}">
                <p14:modId xmlns:p14="http://schemas.microsoft.com/office/powerpoint/2010/main" val="3342826884"/>
              </p:ext>
            </p:extLst>
          </p:nvPr>
        </p:nvGraphicFramePr>
        <p:xfrm>
          <a:off x="1198485" y="2059082"/>
          <a:ext cx="10155314" cy="4038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a:extLst>
              <a:ext uri="{FF2B5EF4-FFF2-40B4-BE49-F238E27FC236}">
                <a16:creationId xmlns:a16="http://schemas.microsoft.com/office/drawing/2014/main" id="{62608E15-4739-AB08-A559-BDDD16C5D1BA}"/>
              </a:ext>
            </a:extLst>
          </p:cNvPr>
          <p:cNvSpPr txBox="1"/>
          <p:nvPr/>
        </p:nvSpPr>
        <p:spPr>
          <a:xfrm>
            <a:off x="2640106" y="4523455"/>
            <a:ext cx="2277035" cy="769441"/>
          </a:xfrm>
          <a:prstGeom prst="rect">
            <a:avLst/>
          </a:prstGeom>
          <a:solidFill>
            <a:srgbClr val="9B0202"/>
          </a:solidFill>
        </p:spPr>
        <p:txBody>
          <a:bodyPr wrap="square" rtlCol="0">
            <a:spAutoFit/>
          </a:bodyPr>
          <a:lstStyle/>
          <a:p>
            <a:r>
              <a:rPr lang="es-MX" sz="4000" dirty="0">
                <a:solidFill>
                  <a:schemeClr val="bg1"/>
                </a:solidFill>
              </a:rPr>
              <a:t> </a:t>
            </a:r>
            <a:r>
              <a:rPr lang="es-MX" sz="3600" dirty="0">
                <a:solidFill>
                  <a:schemeClr val="bg1"/>
                </a:solidFill>
              </a:rPr>
              <a:t>DESAFÍOS</a:t>
            </a:r>
            <a:r>
              <a:rPr lang="es-MX" sz="4400" dirty="0"/>
              <a:t> </a:t>
            </a:r>
          </a:p>
        </p:txBody>
      </p:sp>
      <p:sp>
        <p:nvSpPr>
          <p:cNvPr id="6" name="Rectángulo 5">
            <a:extLst>
              <a:ext uri="{FF2B5EF4-FFF2-40B4-BE49-F238E27FC236}">
                <a16:creationId xmlns:a16="http://schemas.microsoft.com/office/drawing/2014/main" id="{BA74664A-836B-4E65-BC3E-2C99DD4E62B9}"/>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8" name="CuadroTexto 7">
            <a:extLst>
              <a:ext uri="{FF2B5EF4-FFF2-40B4-BE49-F238E27FC236}">
                <a16:creationId xmlns:a16="http://schemas.microsoft.com/office/drawing/2014/main" id="{E63612B8-1065-43AE-8836-9E70037B8B98}"/>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9" name="Picture 2" descr="https://www.elpaccto.eu/wp-content/uploads/2018/11/Carcel.jpg">
            <a:extLst>
              <a:ext uri="{FF2B5EF4-FFF2-40B4-BE49-F238E27FC236}">
                <a16:creationId xmlns:a16="http://schemas.microsoft.com/office/drawing/2014/main" id="{49E14DFD-31D5-4FAF-9071-BA06CA709128}"/>
              </a:ext>
            </a:extLst>
          </p:cNvPr>
          <p:cNvPicPr>
            <a:picLocks noChangeAspect="1" noChangeArrowheads="1"/>
          </p:cNvPicPr>
          <p:nvPr/>
        </p:nvPicPr>
        <p:blipFill rotWithShape="1">
          <a:blip r:embed="rId7" cstate="screen">
            <a:duotone>
              <a:prstClr val="black"/>
              <a:schemeClr val="accent2">
                <a:tint val="45000"/>
                <a:satMod val="400000"/>
              </a:schemeClr>
            </a:duotone>
            <a:extLst>
              <a:ext uri="{BEBA8EAE-BF5A-486C-A8C5-ECC9F3942E4B}">
                <a14:imgProps xmlns:a14="http://schemas.microsoft.com/office/drawing/2010/main">
                  <a14:imgLayer r:embed="rId8">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bwMode="auto">
          <a:xfrm>
            <a:off x="0" y="0"/>
            <a:ext cx="12207724" cy="1676549"/>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9FF74294-3A88-4988-8092-9613A5A68EA8}"/>
              </a:ext>
            </a:extLst>
          </p:cNvPr>
          <p:cNvSpPr txBox="1"/>
          <p:nvPr/>
        </p:nvSpPr>
        <p:spPr>
          <a:xfrm>
            <a:off x="15722" y="382533"/>
            <a:ext cx="12207723" cy="707886"/>
          </a:xfrm>
          <a:prstGeom prst="rect">
            <a:avLst/>
          </a:prstGeom>
          <a:solidFill>
            <a:srgbClr val="9B1918">
              <a:alpha val="80000"/>
            </a:srgbClr>
          </a:solidFill>
        </p:spPr>
        <p:txBody>
          <a:bodyPr wrap="square" rtlCol="0">
            <a:spAutoFit/>
          </a:bodyPr>
          <a:lstStyle/>
          <a:p>
            <a:pPr algn="ctr"/>
            <a:r>
              <a:rPr lang="es-ES" sz="4000" dirty="0">
                <a:solidFill>
                  <a:schemeClr val="bg1"/>
                </a:solidFill>
                <a:effectLst>
                  <a:outerShdw blurRad="38100" dist="38100" dir="2700000" algn="tl">
                    <a:srgbClr val="000000">
                      <a:alpha val="43137"/>
                    </a:srgbClr>
                  </a:outerShdw>
                </a:effectLst>
                <a:latin typeface="+mj-lt"/>
              </a:rPr>
              <a:t>DERECHO DE DEFENSA</a:t>
            </a:r>
            <a:endParaRPr lang="es-HN" sz="40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597170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86F2281-0578-4356-EE29-E9102312B3AD}"/>
              </a:ext>
            </a:extLst>
          </p:cNvPr>
          <p:cNvSpPr txBox="1"/>
          <p:nvPr/>
        </p:nvSpPr>
        <p:spPr>
          <a:xfrm>
            <a:off x="7155403" y="2265743"/>
            <a:ext cx="4296792" cy="3693319"/>
          </a:xfrm>
          <a:prstGeom prst="rect">
            <a:avLst/>
          </a:prstGeom>
          <a:noFill/>
        </p:spPr>
        <p:txBody>
          <a:bodyPr wrap="square">
            <a:spAutoFit/>
          </a:bodyPr>
          <a:lstStyle/>
          <a:p>
            <a:pPr marL="285750" indent="-285750" algn="just">
              <a:buFont typeface="Arial" panose="020B0604020202020204" pitchFamily="34" charset="0"/>
              <a:buChar char="•"/>
            </a:pPr>
            <a:r>
              <a:rPr lang="es-ES" dirty="0"/>
              <a:t>Limitada cantidad de personal administrativo.</a:t>
            </a:r>
          </a:p>
          <a:p>
            <a:pPr marL="285750" indent="-285750" algn="just">
              <a:buFont typeface="Arial" panose="020B0604020202020204" pitchFamily="34" charset="0"/>
              <a:buChar char="•"/>
            </a:pPr>
            <a:r>
              <a:rPr lang="es-ES" dirty="0"/>
              <a:t>Falta de condiciones físicas adecuadas.</a:t>
            </a:r>
          </a:p>
          <a:p>
            <a:pPr marL="285750" indent="-285750" algn="just">
              <a:buFont typeface="Arial" panose="020B0604020202020204" pitchFamily="34" charset="0"/>
              <a:buChar char="•"/>
            </a:pPr>
            <a:r>
              <a:rPr lang="es-ES" dirty="0"/>
              <a:t>Reducido número de defensores dificulta el ejercicio del derecho de defensa.</a:t>
            </a:r>
          </a:p>
          <a:p>
            <a:pPr marL="285750" indent="-285750" algn="just">
              <a:buFont typeface="Arial" panose="020B0604020202020204" pitchFamily="34" charset="0"/>
              <a:buChar char="•"/>
            </a:pPr>
            <a:r>
              <a:rPr lang="es-ES" dirty="0"/>
              <a:t>Falta de un equipo técnico propio de la defensa, en algunas de las áreas, lo anterior debe ser acompañado de reformas legislativas que garanticen que los dictámenes emitidos por el mismo gozarán del mismo valor probatorio que los emitidos por el personal técnico del ente acusador.</a:t>
            </a:r>
          </a:p>
        </p:txBody>
      </p:sp>
      <p:sp>
        <p:nvSpPr>
          <p:cNvPr id="5" name="Rectángulo 4">
            <a:extLst>
              <a:ext uri="{FF2B5EF4-FFF2-40B4-BE49-F238E27FC236}">
                <a16:creationId xmlns:a16="http://schemas.microsoft.com/office/drawing/2014/main" id="{75428ACC-CCBA-42B4-B54E-AB8576E4F66E}"/>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7" name="CuadroTexto 6">
            <a:extLst>
              <a:ext uri="{FF2B5EF4-FFF2-40B4-BE49-F238E27FC236}">
                <a16:creationId xmlns:a16="http://schemas.microsoft.com/office/drawing/2014/main" id="{07918844-0DC5-4FD5-9208-C99C8FB056EA}"/>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8" name="Picture 2" descr="https://www.elpaccto.eu/wp-content/uploads/2018/11/Carcel.jpg">
            <a:extLst>
              <a:ext uri="{FF2B5EF4-FFF2-40B4-BE49-F238E27FC236}">
                <a16:creationId xmlns:a16="http://schemas.microsoft.com/office/drawing/2014/main" id="{BF43E542-20C6-45C9-AE96-BCA8798BBB1D}"/>
              </a:ext>
            </a:extLst>
          </p:cNvPr>
          <p:cNvPicPr>
            <a:picLocks noChangeAspect="1" noChangeArrowheads="1"/>
          </p:cNvPicPr>
          <p:nvPr/>
        </p:nvPicPr>
        <p:blipFill rotWithShape="1">
          <a:blip r:embed="rId2" cstate="screen">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bwMode="auto">
          <a:xfrm>
            <a:off x="0" y="0"/>
            <a:ext cx="12207724" cy="1676549"/>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1457839A-2C08-4B82-B018-48C9F7776E68}"/>
              </a:ext>
            </a:extLst>
          </p:cNvPr>
          <p:cNvSpPr txBox="1"/>
          <p:nvPr/>
        </p:nvSpPr>
        <p:spPr>
          <a:xfrm>
            <a:off x="15723" y="382533"/>
            <a:ext cx="8222755" cy="707886"/>
          </a:xfrm>
          <a:prstGeom prst="rect">
            <a:avLst/>
          </a:prstGeom>
          <a:solidFill>
            <a:srgbClr val="9B1918">
              <a:alpha val="80000"/>
            </a:srgbClr>
          </a:solidFill>
        </p:spPr>
        <p:txBody>
          <a:bodyPr wrap="square" rtlCol="0">
            <a:spAutoFit/>
          </a:bodyPr>
          <a:lstStyle/>
          <a:p>
            <a:pPr algn="ctr"/>
            <a:r>
              <a:rPr lang="es-ES" sz="4000" dirty="0">
                <a:solidFill>
                  <a:schemeClr val="bg1"/>
                </a:solidFill>
                <a:effectLst>
                  <a:outerShdw blurRad="38100" dist="38100" dir="2700000" algn="tl">
                    <a:srgbClr val="000000">
                      <a:alpha val="43137"/>
                    </a:srgbClr>
                  </a:outerShdw>
                </a:effectLst>
                <a:latin typeface="+mj-lt"/>
              </a:rPr>
              <a:t>DERECHO DE DEFENSA</a:t>
            </a:r>
            <a:endParaRPr lang="es-HN" sz="4000" dirty="0">
              <a:solidFill>
                <a:schemeClr val="bg1"/>
              </a:solidFill>
              <a:effectLst>
                <a:outerShdw blurRad="38100" dist="38100" dir="2700000" algn="tl">
                  <a:srgbClr val="000000">
                    <a:alpha val="43137"/>
                  </a:srgbClr>
                </a:outerShdw>
              </a:effectLst>
              <a:latin typeface="+mj-lt"/>
            </a:endParaRPr>
          </a:p>
        </p:txBody>
      </p:sp>
      <p:graphicFrame>
        <p:nvGraphicFramePr>
          <p:cNvPr id="10" name="Gráfico 9">
            <a:extLst>
              <a:ext uri="{FF2B5EF4-FFF2-40B4-BE49-F238E27FC236}">
                <a16:creationId xmlns:a16="http://schemas.microsoft.com/office/drawing/2014/main" id="{BBFBEB32-30EF-476E-86AF-248636557E16}"/>
              </a:ext>
            </a:extLst>
          </p:cNvPr>
          <p:cNvGraphicFramePr/>
          <p:nvPr>
            <p:extLst>
              <p:ext uri="{D42A27DB-BD31-4B8C-83A1-F6EECF244321}">
                <p14:modId xmlns:p14="http://schemas.microsoft.com/office/powerpoint/2010/main" val="2854590126"/>
              </p:ext>
            </p:extLst>
          </p:nvPr>
        </p:nvGraphicFramePr>
        <p:xfrm>
          <a:off x="532659" y="2104802"/>
          <a:ext cx="6436312" cy="37095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34158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elpaccto.eu/wp-content/uploads/2018/11/Carcel.jpg">
            <a:extLst>
              <a:ext uri="{FF2B5EF4-FFF2-40B4-BE49-F238E27FC236}">
                <a16:creationId xmlns:a16="http://schemas.microsoft.com/office/drawing/2014/main" id="{DE31E8FC-C29D-4F0D-9068-21F255C891B3}"/>
              </a:ext>
            </a:extLst>
          </p:cNvPr>
          <p:cNvPicPr>
            <a:picLocks noChangeAspect="1" noChangeArrowheads="1"/>
          </p:cNvPicPr>
          <p:nvPr/>
        </p:nvPicPr>
        <p:blipFill rotWithShape="1">
          <a:blip r:embed="rId2" cstate="screen">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bwMode="auto">
          <a:xfrm>
            <a:off x="-31445" y="0"/>
            <a:ext cx="12207724" cy="1676549"/>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A8C6EDE-15FB-4A29-9AEB-7FF2070A0954}"/>
              </a:ext>
            </a:extLst>
          </p:cNvPr>
          <p:cNvSpPr txBox="1"/>
          <p:nvPr/>
        </p:nvSpPr>
        <p:spPr>
          <a:xfrm>
            <a:off x="-15723" y="382533"/>
            <a:ext cx="12207723" cy="964367"/>
          </a:xfrm>
          <a:prstGeom prst="rect">
            <a:avLst/>
          </a:prstGeom>
          <a:solidFill>
            <a:srgbClr val="9B1918">
              <a:alpha val="80000"/>
            </a:srgbClr>
          </a:solidFill>
        </p:spPr>
        <p:txBody>
          <a:bodyPr wrap="square" rtlCol="0">
            <a:spAutoFit/>
          </a:bodyPr>
          <a:lstStyle/>
          <a:p>
            <a:pPr algn="ctr">
              <a:lnSpc>
                <a:spcPts val="3400"/>
              </a:lnSpc>
            </a:pPr>
            <a:r>
              <a:rPr lang="es-ES" sz="3200" dirty="0">
                <a:solidFill>
                  <a:schemeClr val="bg1"/>
                </a:solidFill>
                <a:effectLst>
                  <a:outerShdw blurRad="38100" dist="38100" dir="2700000" algn="tl">
                    <a:srgbClr val="000000">
                      <a:alpha val="43137"/>
                    </a:srgbClr>
                  </a:outerShdw>
                </a:effectLst>
                <a:latin typeface="+mj-lt"/>
              </a:rPr>
              <a:t>FALTA DE UN PROCEDIMIENTO ADMINISTRATIVO</a:t>
            </a:r>
          </a:p>
          <a:p>
            <a:pPr algn="ctr">
              <a:lnSpc>
                <a:spcPts val="3400"/>
              </a:lnSpc>
            </a:pPr>
            <a:r>
              <a:rPr lang="es-ES" sz="3200" dirty="0">
                <a:solidFill>
                  <a:schemeClr val="bg1"/>
                </a:solidFill>
                <a:effectLst>
                  <a:outerShdw blurRad="38100" dist="38100" dir="2700000" algn="tl">
                    <a:srgbClr val="000000">
                      <a:alpha val="43137"/>
                    </a:srgbClr>
                  </a:outerShdw>
                </a:effectLst>
                <a:latin typeface="+mj-lt"/>
              </a:rPr>
              <a:t>CON EL CENTRO PENAL Y/O JUZGADOS DE EJECUCIÓN</a:t>
            </a:r>
            <a:endParaRPr lang="es-HN" sz="3200" dirty="0">
              <a:solidFill>
                <a:schemeClr val="bg1"/>
              </a:solidFill>
              <a:effectLst>
                <a:outerShdw blurRad="38100" dist="38100" dir="2700000" algn="tl">
                  <a:srgbClr val="000000">
                    <a:alpha val="43137"/>
                  </a:srgbClr>
                </a:outerShdw>
              </a:effectLst>
              <a:latin typeface="+mj-lt"/>
            </a:endParaRPr>
          </a:p>
        </p:txBody>
      </p:sp>
      <p:graphicFrame>
        <p:nvGraphicFramePr>
          <p:cNvPr id="4" name="Marcador de contenido 3">
            <a:extLst>
              <a:ext uri="{FF2B5EF4-FFF2-40B4-BE49-F238E27FC236}">
                <a16:creationId xmlns:a16="http://schemas.microsoft.com/office/drawing/2014/main" id="{7AC9C5AF-0EE2-E7A3-8607-E24F5527D7FB}"/>
              </a:ext>
            </a:extLst>
          </p:cNvPr>
          <p:cNvGraphicFramePr>
            <a:graphicFrameLocks noGrp="1"/>
          </p:cNvGraphicFramePr>
          <p:nvPr>
            <p:ph idx="1"/>
            <p:extLst>
              <p:ext uri="{D42A27DB-BD31-4B8C-83A1-F6EECF244321}">
                <p14:modId xmlns:p14="http://schemas.microsoft.com/office/powerpoint/2010/main" val="3851056512"/>
              </p:ext>
            </p:extLst>
          </p:nvPr>
        </p:nvGraphicFramePr>
        <p:xfrm>
          <a:off x="1287261" y="2456330"/>
          <a:ext cx="9694417" cy="3759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82538BB9-D204-0422-C082-DDF2C6C065D3}"/>
              </a:ext>
            </a:extLst>
          </p:cNvPr>
          <p:cNvSpPr txBox="1"/>
          <p:nvPr/>
        </p:nvSpPr>
        <p:spPr>
          <a:xfrm>
            <a:off x="3236259" y="2456329"/>
            <a:ext cx="5836023" cy="369332"/>
          </a:xfrm>
          <a:prstGeom prst="rect">
            <a:avLst/>
          </a:prstGeom>
          <a:solidFill>
            <a:srgbClr val="1C3B4B"/>
          </a:solidFill>
          <a:ln>
            <a:noFill/>
          </a:ln>
        </p:spPr>
        <p:txBody>
          <a:bodyPr wrap="square" rtlCol="0">
            <a:spAutoFit/>
          </a:bodyPr>
          <a:lstStyle/>
          <a:p>
            <a:r>
              <a:rPr lang="es-ES" dirty="0"/>
              <a:t>        </a:t>
            </a:r>
            <a:r>
              <a:rPr lang="es-ES" b="1" dirty="0">
                <a:solidFill>
                  <a:schemeClr val="bg1"/>
                </a:solidFill>
              </a:rPr>
              <a:t>Para analizar el procedimiento se hizo a través de </a:t>
            </a:r>
            <a:endParaRPr lang="es-MX" b="1" dirty="0">
              <a:solidFill>
                <a:schemeClr val="bg1"/>
              </a:solidFill>
            </a:endParaRPr>
          </a:p>
        </p:txBody>
      </p:sp>
      <p:sp>
        <p:nvSpPr>
          <p:cNvPr id="6" name="Rectángulo 5">
            <a:extLst>
              <a:ext uri="{FF2B5EF4-FFF2-40B4-BE49-F238E27FC236}">
                <a16:creationId xmlns:a16="http://schemas.microsoft.com/office/drawing/2014/main" id="{33157B1D-960E-4F84-ADF1-5737BD1EF5FE}"/>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7" name="CuadroTexto 6">
            <a:extLst>
              <a:ext uri="{FF2B5EF4-FFF2-40B4-BE49-F238E27FC236}">
                <a16:creationId xmlns:a16="http://schemas.microsoft.com/office/drawing/2014/main" id="{BC657BB7-F7CC-4512-BB4E-03FF4F6CF91E}"/>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spTree>
    <p:extLst>
      <p:ext uri="{BB962C8B-B14F-4D97-AF65-F5344CB8AC3E}">
        <p14:creationId xmlns:p14="http://schemas.microsoft.com/office/powerpoint/2010/main" val="1614542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030ABF0-0439-6B58-6869-468DE60EC2DB}"/>
              </a:ext>
            </a:extLst>
          </p:cNvPr>
          <p:cNvGraphicFramePr/>
          <p:nvPr>
            <p:extLst>
              <p:ext uri="{D42A27DB-BD31-4B8C-83A1-F6EECF244321}">
                <p14:modId xmlns:p14="http://schemas.microsoft.com/office/powerpoint/2010/main" val="3344370149"/>
              </p:ext>
            </p:extLst>
          </p:nvPr>
        </p:nvGraphicFramePr>
        <p:xfrm>
          <a:off x="985422" y="1435726"/>
          <a:ext cx="10608816" cy="4911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72BC3786-921A-961A-8153-2DFC3E3B9BED}"/>
              </a:ext>
            </a:extLst>
          </p:cNvPr>
          <p:cNvSpPr txBox="1"/>
          <p:nvPr/>
        </p:nvSpPr>
        <p:spPr>
          <a:xfrm>
            <a:off x="4338917" y="-2831"/>
            <a:ext cx="3182471" cy="400110"/>
          </a:xfrm>
          <a:prstGeom prst="rect">
            <a:avLst/>
          </a:prstGeom>
          <a:solidFill>
            <a:schemeClr val="tx1"/>
          </a:solidFill>
        </p:spPr>
        <p:txBody>
          <a:bodyPr wrap="square" rtlCol="0">
            <a:spAutoFit/>
          </a:bodyPr>
          <a:lstStyle/>
          <a:p>
            <a:pPr algn="ctr"/>
            <a:r>
              <a:rPr lang="es-MX" sz="2000" dirty="0">
                <a:solidFill>
                  <a:schemeClr val="bg1"/>
                </a:solidFill>
              </a:rPr>
              <a:t>Procedimiento</a:t>
            </a:r>
          </a:p>
        </p:txBody>
      </p:sp>
      <p:sp>
        <p:nvSpPr>
          <p:cNvPr id="6" name="Rectángulo 5">
            <a:extLst>
              <a:ext uri="{FF2B5EF4-FFF2-40B4-BE49-F238E27FC236}">
                <a16:creationId xmlns:a16="http://schemas.microsoft.com/office/drawing/2014/main" id="{BD5AD16D-AB31-4C7A-8712-6F9C40276CCB}"/>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7" name="CuadroTexto 6">
            <a:extLst>
              <a:ext uri="{FF2B5EF4-FFF2-40B4-BE49-F238E27FC236}">
                <a16:creationId xmlns:a16="http://schemas.microsoft.com/office/drawing/2014/main" id="{B8144B20-197D-410B-B459-A59BC3B88AC3}"/>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8" name="Picture 2" descr="https://www.elpaccto.eu/wp-content/uploads/2018/11/Carcel.jpg">
            <a:extLst>
              <a:ext uri="{FF2B5EF4-FFF2-40B4-BE49-F238E27FC236}">
                <a16:creationId xmlns:a16="http://schemas.microsoft.com/office/drawing/2014/main" id="{76413D3D-9FAF-48A3-863A-ABE37A00E55D}"/>
              </a:ext>
            </a:extLst>
          </p:cNvPr>
          <p:cNvPicPr>
            <a:picLocks noChangeAspect="1" noChangeArrowheads="1"/>
          </p:cNvPicPr>
          <p:nvPr/>
        </p:nvPicPr>
        <p:blipFill rotWithShape="1">
          <a:blip r:embed="rId7" cstate="screen">
            <a:duotone>
              <a:prstClr val="black"/>
              <a:schemeClr val="accent2">
                <a:tint val="45000"/>
                <a:satMod val="400000"/>
              </a:schemeClr>
            </a:duotone>
            <a:extLst>
              <a:ext uri="{BEBA8EAE-BF5A-486C-A8C5-ECC9F3942E4B}">
                <a14:imgProps xmlns:a14="http://schemas.microsoft.com/office/drawing/2010/main">
                  <a14:imgLayer r:embed="rId8">
                    <a14:imgEffect>
                      <a14:colorTemperature colorTemp="5900"/>
                    </a14:imgEffect>
                    <a14:imgEffect>
                      <a14:saturation sat="33000"/>
                    </a14:imgEffect>
                  </a14:imgLayer>
                </a14:imgProps>
              </a:ext>
              <a:ext uri="{28A0092B-C50C-407E-A947-70E740481C1C}">
                <a14:useLocalDpi xmlns:a14="http://schemas.microsoft.com/office/drawing/2010/main"/>
              </a:ext>
            </a:extLst>
          </a:blip>
          <a:srcRect t="5882" b="16945"/>
          <a:stretch/>
        </p:blipFill>
        <p:spPr bwMode="auto">
          <a:xfrm>
            <a:off x="-15724" y="-2831"/>
            <a:ext cx="12207724" cy="1293852"/>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8B381456-C142-44EE-B7E5-98271FE560B8}"/>
              </a:ext>
            </a:extLst>
          </p:cNvPr>
          <p:cNvSpPr txBox="1"/>
          <p:nvPr/>
        </p:nvSpPr>
        <p:spPr>
          <a:xfrm>
            <a:off x="0" y="291794"/>
            <a:ext cx="12207723" cy="528350"/>
          </a:xfrm>
          <a:prstGeom prst="rect">
            <a:avLst/>
          </a:prstGeom>
          <a:solidFill>
            <a:srgbClr val="9B1918">
              <a:alpha val="80000"/>
            </a:srgbClr>
          </a:solidFill>
        </p:spPr>
        <p:txBody>
          <a:bodyPr wrap="square" rtlCol="0">
            <a:spAutoFit/>
          </a:bodyPr>
          <a:lstStyle/>
          <a:p>
            <a:pPr algn="ctr">
              <a:lnSpc>
                <a:spcPts val="3400"/>
              </a:lnSpc>
            </a:pPr>
            <a:r>
              <a:rPr lang="es-ES" sz="3200" dirty="0">
                <a:solidFill>
                  <a:schemeClr val="bg1"/>
                </a:solidFill>
                <a:effectLst>
                  <a:outerShdw blurRad="38100" dist="38100" dir="2700000" algn="tl">
                    <a:srgbClr val="000000">
                      <a:alpha val="43137"/>
                    </a:srgbClr>
                  </a:outerShdw>
                </a:effectLst>
                <a:latin typeface="+mj-lt"/>
              </a:rPr>
              <a:t>FALTA DE UN PROCEDIMIENTO ADMINISTRATIVO</a:t>
            </a:r>
          </a:p>
        </p:txBody>
      </p:sp>
    </p:spTree>
    <p:extLst>
      <p:ext uri="{BB962C8B-B14F-4D97-AF65-F5344CB8AC3E}">
        <p14:creationId xmlns:p14="http://schemas.microsoft.com/office/powerpoint/2010/main" val="1312746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2B23E43D-1B51-467A-807C-00CB75CBC768}"/>
              </a:ext>
            </a:extLst>
          </p:cNvPr>
          <p:cNvGraphicFramePr/>
          <p:nvPr>
            <p:extLst>
              <p:ext uri="{D42A27DB-BD31-4B8C-83A1-F6EECF244321}">
                <p14:modId xmlns:p14="http://schemas.microsoft.com/office/powerpoint/2010/main" val="515678478"/>
              </p:ext>
            </p:extLst>
          </p:nvPr>
        </p:nvGraphicFramePr>
        <p:xfrm>
          <a:off x="301841" y="417249"/>
          <a:ext cx="11727402" cy="6054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0482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21745066-DF3E-4729-9AD9-B931BB0C1770}"/>
              </a:ext>
            </a:extLst>
          </p:cNvPr>
          <p:cNvGraphicFramePr/>
          <p:nvPr>
            <p:extLst>
              <p:ext uri="{D42A27DB-BD31-4B8C-83A1-F6EECF244321}">
                <p14:modId xmlns:p14="http://schemas.microsoft.com/office/powerpoint/2010/main" val="2694206097"/>
              </p:ext>
            </p:extLst>
          </p:nvPr>
        </p:nvGraphicFramePr>
        <p:xfrm>
          <a:off x="914400" y="372862"/>
          <a:ext cx="10813002" cy="6134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226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a:extLst>
              <a:ext uri="{FF2B5EF4-FFF2-40B4-BE49-F238E27FC236}">
                <a16:creationId xmlns:a16="http://schemas.microsoft.com/office/drawing/2014/main" id="{E5E05C55-85B2-EE91-E6C1-7BF237A27565}"/>
              </a:ext>
            </a:extLst>
          </p:cNvPr>
          <p:cNvGraphicFramePr/>
          <p:nvPr>
            <p:extLst>
              <p:ext uri="{D42A27DB-BD31-4B8C-83A1-F6EECF244321}">
                <p14:modId xmlns:p14="http://schemas.microsoft.com/office/powerpoint/2010/main" val="2134499996"/>
              </p:ext>
            </p:extLst>
          </p:nvPr>
        </p:nvGraphicFramePr>
        <p:xfrm>
          <a:off x="3844031" y="2071037"/>
          <a:ext cx="4065973" cy="4097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ángulo 6">
            <a:extLst>
              <a:ext uri="{FF2B5EF4-FFF2-40B4-BE49-F238E27FC236}">
                <a16:creationId xmlns:a16="http://schemas.microsoft.com/office/drawing/2014/main" id="{6C4629AE-73D9-49E1-80DD-E35810FE802D}"/>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8" name="CuadroTexto 7">
            <a:extLst>
              <a:ext uri="{FF2B5EF4-FFF2-40B4-BE49-F238E27FC236}">
                <a16:creationId xmlns:a16="http://schemas.microsoft.com/office/drawing/2014/main" id="{7B6AB67F-B122-4341-9AC9-6480D00EABB5}"/>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9" name="Picture 2" descr="https://www.elpaccto.eu/wp-content/uploads/2018/11/Carcel.jpg">
            <a:extLst>
              <a:ext uri="{FF2B5EF4-FFF2-40B4-BE49-F238E27FC236}">
                <a16:creationId xmlns:a16="http://schemas.microsoft.com/office/drawing/2014/main" id="{011DC651-AE93-43D4-842C-BEDA356AF204}"/>
              </a:ext>
            </a:extLst>
          </p:cNvPr>
          <p:cNvPicPr>
            <a:picLocks noChangeAspect="1" noChangeArrowheads="1"/>
          </p:cNvPicPr>
          <p:nvPr/>
        </p:nvPicPr>
        <p:blipFill rotWithShape="1">
          <a:blip r:embed="rId7" cstate="screen">
            <a:duotone>
              <a:prstClr val="black"/>
              <a:schemeClr val="accent2">
                <a:tint val="45000"/>
                <a:satMod val="400000"/>
              </a:schemeClr>
            </a:duotone>
            <a:extLst>
              <a:ext uri="{BEBA8EAE-BF5A-486C-A8C5-ECC9F3942E4B}">
                <a14:imgProps xmlns:a14="http://schemas.microsoft.com/office/drawing/2010/main">
                  <a14:imgLayer r:embed="rId8">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bwMode="auto">
          <a:xfrm>
            <a:off x="-31445" y="0"/>
            <a:ext cx="12207724" cy="1676549"/>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30B4A1A3-136A-41B6-ACAC-4B422FF50F03}"/>
              </a:ext>
            </a:extLst>
          </p:cNvPr>
          <p:cNvSpPr txBox="1"/>
          <p:nvPr/>
        </p:nvSpPr>
        <p:spPr>
          <a:xfrm>
            <a:off x="-31445" y="395503"/>
            <a:ext cx="8298589" cy="769441"/>
          </a:xfrm>
          <a:prstGeom prst="rect">
            <a:avLst/>
          </a:prstGeom>
          <a:solidFill>
            <a:srgbClr val="9B1918">
              <a:alpha val="80000"/>
            </a:srgbClr>
          </a:solidFill>
        </p:spPr>
        <p:txBody>
          <a:bodyPr wrap="square" rtlCol="0">
            <a:spAutoFit/>
          </a:bodyPr>
          <a:lstStyle/>
          <a:p>
            <a:pPr algn="ctr"/>
            <a:r>
              <a:rPr lang="es-ES" sz="4400" dirty="0">
                <a:solidFill>
                  <a:schemeClr val="bg1"/>
                </a:solidFill>
                <a:effectLst>
                  <a:outerShdw blurRad="38100" dist="38100" dir="2700000" algn="tl">
                    <a:srgbClr val="000000">
                      <a:alpha val="43137"/>
                    </a:srgbClr>
                  </a:outerShdw>
                </a:effectLst>
                <a:latin typeface="+mj-lt"/>
              </a:rPr>
              <a:t>DERECHO A LA VISITA FAMILIAR</a:t>
            </a:r>
            <a:endParaRPr lang="es-HN" sz="4400" dirty="0">
              <a:solidFill>
                <a:schemeClr val="bg1"/>
              </a:solidFill>
              <a:effectLst>
                <a:outerShdw blurRad="38100" dist="38100" dir="2700000" algn="tl">
                  <a:srgbClr val="000000">
                    <a:alpha val="43137"/>
                  </a:srgbClr>
                </a:outerShdw>
              </a:effectLst>
              <a:latin typeface="+mj-lt"/>
            </a:endParaRPr>
          </a:p>
        </p:txBody>
      </p:sp>
      <p:graphicFrame>
        <p:nvGraphicFramePr>
          <p:cNvPr id="14" name="Gráfico 13">
            <a:extLst>
              <a:ext uri="{FF2B5EF4-FFF2-40B4-BE49-F238E27FC236}">
                <a16:creationId xmlns:a16="http://schemas.microsoft.com/office/drawing/2014/main" id="{7F0D115D-9A72-4114-8F60-B9847DB256CD}"/>
              </a:ext>
            </a:extLst>
          </p:cNvPr>
          <p:cNvGraphicFramePr/>
          <p:nvPr>
            <p:extLst>
              <p:ext uri="{D42A27DB-BD31-4B8C-83A1-F6EECF244321}">
                <p14:modId xmlns:p14="http://schemas.microsoft.com/office/powerpoint/2010/main" val="3445050678"/>
              </p:ext>
            </p:extLst>
          </p:nvPr>
        </p:nvGraphicFramePr>
        <p:xfrm>
          <a:off x="0" y="1910442"/>
          <a:ext cx="4766914" cy="4438738"/>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5" name="Gráfico 14">
            <a:extLst>
              <a:ext uri="{FF2B5EF4-FFF2-40B4-BE49-F238E27FC236}">
                <a16:creationId xmlns:a16="http://schemas.microsoft.com/office/drawing/2014/main" id="{7F32FFC5-BF00-4647-A0FE-DDF45C7578D8}"/>
              </a:ext>
            </a:extLst>
          </p:cNvPr>
          <p:cNvGraphicFramePr/>
          <p:nvPr>
            <p:extLst>
              <p:ext uri="{D42A27DB-BD31-4B8C-83A1-F6EECF244321}">
                <p14:modId xmlns:p14="http://schemas.microsoft.com/office/powerpoint/2010/main" val="2578634982"/>
              </p:ext>
            </p:extLst>
          </p:nvPr>
        </p:nvGraphicFramePr>
        <p:xfrm>
          <a:off x="7031115" y="1885937"/>
          <a:ext cx="5160886" cy="4097613"/>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931498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elpaccto.eu/wp-content/uploads/2018/11/Carcel.jpg">
            <a:extLst>
              <a:ext uri="{FF2B5EF4-FFF2-40B4-BE49-F238E27FC236}">
                <a16:creationId xmlns:a16="http://schemas.microsoft.com/office/drawing/2014/main" id="{83C6B68D-A40B-4F3F-B567-6E274CD70173}"/>
              </a:ext>
            </a:extLst>
          </p:cNvPr>
          <p:cNvPicPr>
            <a:picLocks noChangeAspect="1" noChangeArrowheads="1"/>
          </p:cNvPicPr>
          <p:nvPr/>
        </p:nvPicPr>
        <p:blipFill rotWithShape="1">
          <a:blip r:embed="rId2" cstate="screen">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bwMode="auto">
          <a:xfrm>
            <a:off x="-15723" y="-1"/>
            <a:ext cx="12207724" cy="358658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3D139A3F-657E-4131-9909-E6E8D6F21F62}"/>
              </a:ext>
            </a:extLst>
          </p:cNvPr>
          <p:cNvSpPr txBox="1"/>
          <p:nvPr/>
        </p:nvSpPr>
        <p:spPr>
          <a:xfrm>
            <a:off x="-1" y="391409"/>
            <a:ext cx="6640497" cy="769441"/>
          </a:xfrm>
          <a:prstGeom prst="rect">
            <a:avLst/>
          </a:prstGeom>
          <a:solidFill>
            <a:srgbClr val="9B0202">
              <a:alpha val="80000"/>
            </a:srgbClr>
          </a:solidFill>
        </p:spPr>
        <p:txBody>
          <a:bodyPr wrap="square" rtlCol="0">
            <a:spAutoFit/>
          </a:bodyPr>
          <a:lstStyle/>
          <a:p>
            <a:pPr algn="ctr"/>
            <a:r>
              <a:rPr lang="es-ES" sz="4400" dirty="0">
                <a:solidFill>
                  <a:schemeClr val="bg1"/>
                </a:solidFill>
                <a:effectLst>
                  <a:outerShdw blurRad="38100" dist="38100" dir="2700000" algn="tl">
                    <a:srgbClr val="000000">
                      <a:alpha val="43137"/>
                    </a:srgbClr>
                  </a:outerShdw>
                </a:effectLst>
                <a:latin typeface="+mj-lt"/>
              </a:rPr>
              <a:t>DERECHO A LA SALUD</a:t>
            </a:r>
            <a:endParaRPr lang="es-HN" sz="4400" dirty="0">
              <a:solidFill>
                <a:schemeClr val="bg1"/>
              </a:solidFill>
              <a:effectLst>
                <a:outerShdw blurRad="38100" dist="38100" dir="2700000" algn="tl">
                  <a:srgbClr val="000000">
                    <a:alpha val="43137"/>
                  </a:srgbClr>
                </a:outerShdw>
              </a:effectLst>
              <a:latin typeface="+mj-lt"/>
            </a:endParaRPr>
          </a:p>
        </p:txBody>
      </p:sp>
      <p:graphicFrame>
        <p:nvGraphicFramePr>
          <p:cNvPr id="4" name="Marcador de contenido 3">
            <a:extLst>
              <a:ext uri="{FF2B5EF4-FFF2-40B4-BE49-F238E27FC236}">
                <a16:creationId xmlns:a16="http://schemas.microsoft.com/office/drawing/2014/main" id="{EEE1485A-92F7-0676-D09D-F33FFD919705}"/>
              </a:ext>
            </a:extLst>
          </p:cNvPr>
          <p:cNvGraphicFramePr>
            <a:graphicFrameLocks noGrp="1"/>
          </p:cNvGraphicFramePr>
          <p:nvPr>
            <p:ph idx="1"/>
            <p:extLst>
              <p:ext uri="{D42A27DB-BD31-4B8C-83A1-F6EECF244321}">
                <p14:modId xmlns:p14="http://schemas.microsoft.com/office/powerpoint/2010/main" val="3362547916"/>
              </p:ext>
            </p:extLst>
          </p:nvPr>
        </p:nvGraphicFramePr>
        <p:xfrm>
          <a:off x="815788" y="1775012"/>
          <a:ext cx="10538012" cy="44019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ángulo 4">
            <a:extLst>
              <a:ext uri="{FF2B5EF4-FFF2-40B4-BE49-F238E27FC236}">
                <a16:creationId xmlns:a16="http://schemas.microsoft.com/office/drawing/2014/main" id="{019C10FE-8607-4185-B0A8-CB8578C893C1}"/>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6" name="CuadroTexto 5">
            <a:extLst>
              <a:ext uri="{FF2B5EF4-FFF2-40B4-BE49-F238E27FC236}">
                <a16:creationId xmlns:a16="http://schemas.microsoft.com/office/drawing/2014/main" id="{D095EF40-5EB8-4729-9176-7ECB422690BB}"/>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spTree>
    <p:extLst>
      <p:ext uri="{BB962C8B-B14F-4D97-AF65-F5344CB8AC3E}">
        <p14:creationId xmlns:p14="http://schemas.microsoft.com/office/powerpoint/2010/main" val="2280413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EF6D4744-3A5A-FAF9-8978-4A9774106223}"/>
              </a:ext>
            </a:extLst>
          </p:cNvPr>
          <p:cNvGraphicFramePr>
            <a:graphicFrameLocks noGrp="1"/>
          </p:cNvGraphicFramePr>
          <p:nvPr>
            <p:extLst>
              <p:ext uri="{D42A27DB-BD31-4B8C-83A1-F6EECF244321}">
                <p14:modId xmlns:p14="http://schemas.microsoft.com/office/powerpoint/2010/main" val="3185358211"/>
              </p:ext>
            </p:extLst>
          </p:nvPr>
        </p:nvGraphicFramePr>
        <p:xfrm>
          <a:off x="982459" y="2982887"/>
          <a:ext cx="9848297" cy="3046188"/>
        </p:xfrm>
        <a:graphic>
          <a:graphicData uri="http://schemas.openxmlformats.org/drawingml/2006/table">
            <a:tbl>
              <a:tblPr firstRow="1" firstCol="1" bandRow="1">
                <a:tableStyleId>{21E4AEA4-8DFA-4A89-87EB-49C32662AFE0}</a:tableStyleId>
              </a:tblPr>
              <a:tblGrid>
                <a:gridCol w="535622">
                  <a:extLst>
                    <a:ext uri="{9D8B030D-6E8A-4147-A177-3AD203B41FA5}">
                      <a16:colId xmlns:a16="http://schemas.microsoft.com/office/drawing/2014/main" val="2646058012"/>
                    </a:ext>
                  </a:extLst>
                </a:gridCol>
                <a:gridCol w="3761530">
                  <a:extLst>
                    <a:ext uri="{9D8B030D-6E8A-4147-A177-3AD203B41FA5}">
                      <a16:colId xmlns:a16="http://schemas.microsoft.com/office/drawing/2014/main" val="3102266577"/>
                    </a:ext>
                  </a:extLst>
                </a:gridCol>
                <a:gridCol w="2328551">
                  <a:extLst>
                    <a:ext uri="{9D8B030D-6E8A-4147-A177-3AD203B41FA5}">
                      <a16:colId xmlns:a16="http://schemas.microsoft.com/office/drawing/2014/main" val="3945009156"/>
                    </a:ext>
                  </a:extLst>
                </a:gridCol>
                <a:gridCol w="3222594">
                  <a:extLst>
                    <a:ext uri="{9D8B030D-6E8A-4147-A177-3AD203B41FA5}">
                      <a16:colId xmlns:a16="http://schemas.microsoft.com/office/drawing/2014/main" val="666026303"/>
                    </a:ext>
                  </a:extLst>
                </a:gridCol>
              </a:tblGrid>
              <a:tr h="517377">
                <a:tc>
                  <a:txBody>
                    <a:bodyPr/>
                    <a:lstStyle/>
                    <a:p>
                      <a:pPr algn="ctr">
                        <a:lnSpc>
                          <a:spcPct val="107000"/>
                        </a:lnSpc>
                        <a:spcAft>
                          <a:spcPts val="800"/>
                        </a:spcAft>
                      </a:pPr>
                      <a:r>
                        <a:rPr lang="es-HN" sz="1400" dirty="0">
                          <a:effectLst/>
                        </a:rPr>
                        <a:t>NO.</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1C3B4B"/>
                    </a:solidFill>
                  </a:tcPr>
                </a:tc>
                <a:tc>
                  <a:txBody>
                    <a:bodyPr/>
                    <a:lstStyle/>
                    <a:p>
                      <a:pPr algn="ctr">
                        <a:lnSpc>
                          <a:spcPct val="107000"/>
                        </a:lnSpc>
                        <a:spcAft>
                          <a:spcPts val="800"/>
                        </a:spcAft>
                      </a:pPr>
                      <a:endParaRPr lang="es-HN" sz="1400" dirty="0">
                        <a:effectLst/>
                      </a:endParaRPr>
                    </a:p>
                    <a:p>
                      <a:pPr algn="ctr">
                        <a:lnSpc>
                          <a:spcPct val="107000"/>
                        </a:lnSpc>
                        <a:spcAft>
                          <a:spcPts val="800"/>
                        </a:spcAft>
                      </a:pPr>
                      <a:r>
                        <a:rPr lang="es-HN" sz="1400" dirty="0">
                          <a:effectLst/>
                        </a:rPr>
                        <a:t>ENFERMEDAD</a:t>
                      </a:r>
                    </a:p>
                    <a:p>
                      <a:pPr algn="ctr">
                        <a:lnSpc>
                          <a:spcPct val="107000"/>
                        </a:lnSpc>
                        <a:spcAft>
                          <a:spcPts val="800"/>
                        </a:spcAft>
                      </a:pP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1C3B4B"/>
                    </a:solidFill>
                  </a:tcPr>
                </a:tc>
                <a:tc>
                  <a:txBody>
                    <a:bodyPr/>
                    <a:lstStyle/>
                    <a:p>
                      <a:pPr algn="ctr">
                        <a:lnSpc>
                          <a:spcPct val="107000"/>
                        </a:lnSpc>
                        <a:spcAft>
                          <a:spcPts val="800"/>
                        </a:spcAft>
                      </a:pPr>
                      <a:r>
                        <a:rPr lang="es-HN" sz="1400" dirty="0">
                          <a:effectLst/>
                        </a:rPr>
                        <a:t>EVALUACIÓN MÉDICA REALIZADA</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1C3B4B"/>
                    </a:solidFill>
                  </a:tcPr>
                </a:tc>
                <a:tc>
                  <a:txBody>
                    <a:bodyPr/>
                    <a:lstStyle/>
                    <a:p>
                      <a:pPr algn="ctr">
                        <a:lnSpc>
                          <a:spcPct val="107000"/>
                        </a:lnSpc>
                        <a:spcAft>
                          <a:spcPts val="800"/>
                        </a:spcAft>
                      </a:pPr>
                      <a:r>
                        <a:rPr lang="es-HN" sz="1400" dirty="0">
                          <a:effectLst/>
                        </a:rPr>
                        <a:t>RECIBIÓ TRATAMIENTO DEL CENTRO PENAL</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1C3B4B"/>
                    </a:solidFill>
                  </a:tcPr>
                </a:tc>
                <a:extLst>
                  <a:ext uri="{0D108BD9-81ED-4DB2-BD59-A6C34878D82A}">
                    <a16:rowId xmlns:a16="http://schemas.microsoft.com/office/drawing/2014/main" val="2261903016"/>
                  </a:ext>
                </a:extLst>
              </a:tr>
              <a:tr h="344327">
                <a:tc>
                  <a:txBody>
                    <a:bodyPr/>
                    <a:lstStyle/>
                    <a:p>
                      <a:pPr algn="ctr">
                        <a:lnSpc>
                          <a:spcPct val="107000"/>
                        </a:lnSpc>
                        <a:spcAft>
                          <a:spcPts val="800"/>
                        </a:spcAft>
                      </a:pPr>
                      <a:r>
                        <a:rPr lang="es-HN" sz="1400" dirty="0">
                          <a:effectLst/>
                        </a:rPr>
                        <a:t>1</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1C3B4B"/>
                    </a:solidFill>
                  </a:tcPr>
                </a:tc>
                <a:tc>
                  <a:txBody>
                    <a:bodyPr/>
                    <a:lstStyle/>
                    <a:p>
                      <a:pPr algn="ctr">
                        <a:lnSpc>
                          <a:spcPct val="107000"/>
                        </a:lnSpc>
                        <a:spcAft>
                          <a:spcPts val="800"/>
                        </a:spcAft>
                      </a:pPr>
                      <a:r>
                        <a:rPr lang="es-HN" sz="1400" dirty="0">
                          <a:effectLst/>
                        </a:rPr>
                        <a:t>VIH/SIDA</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tc>
                  <a:txBody>
                    <a:bodyPr/>
                    <a:lstStyle/>
                    <a:p>
                      <a:pPr algn="ctr">
                        <a:lnSpc>
                          <a:spcPct val="107000"/>
                        </a:lnSpc>
                        <a:spcAft>
                          <a:spcPts val="800"/>
                        </a:spcAft>
                      </a:pPr>
                      <a:r>
                        <a:rPr lang="es-HN" sz="1400" dirty="0">
                          <a:effectLst/>
                        </a:rPr>
                        <a:t>No</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tc>
                  <a:txBody>
                    <a:bodyPr/>
                    <a:lstStyle/>
                    <a:p>
                      <a:pPr algn="ctr">
                        <a:lnSpc>
                          <a:spcPct val="107000"/>
                        </a:lnSpc>
                        <a:spcAft>
                          <a:spcPts val="800"/>
                        </a:spcAft>
                      </a:pPr>
                      <a:r>
                        <a:rPr lang="es-HN" sz="1400" dirty="0">
                          <a:effectLst/>
                        </a:rPr>
                        <a:t>No</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extLst>
                  <a:ext uri="{0D108BD9-81ED-4DB2-BD59-A6C34878D82A}">
                    <a16:rowId xmlns:a16="http://schemas.microsoft.com/office/drawing/2014/main" val="1103189227"/>
                  </a:ext>
                </a:extLst>
              </a:tr>
              <a:tr h="344327">
                <a:tc>
                  <a:txBody>
                    <a:bodyPr/>
                    <a:lstStyle/>
                    <a:p>
                      <a:pPr algn="ctr">
                        <a:lnSpc>
                          <a:spcPct val="107000"/>
                        </a:lnSpc>
                        <a:spcAft>
                          <a:spcPts val="800"/>
                        </a:spcAft>
                      </a:pPr>
                      <a:r>
                        <a:rPr lang="es-HN" sz="1400">
                          <a:effectLst/>
                        </a:rPr>
                        <a:t>2</a:t>
                      </a:r>
                      <a:endParaRPr lang="es-MX"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1C3B4B"/>
                    </a:solidFill>
                  </a:tcPr>
                </a:tc>
                <a:tc>
                  <a:txBody>
                    <a:bodyPr/>
                    <a:lstStyle/>
                    <a:p>
                      <a:pPr algn="ctr">
                        <a:lnSpc>
                          <a:spcPct val="107000"/>
                        </a:lnSpc>
                        <a:spcAft>
                          <a:spcPts val="800"/>
                        </a:spcAft>
                      </a:pPr>
                      <a:r>
                        <a:rPr lang="es-HN" sz="1400" dirty="0">
                          <a:effectLst/>
                        </a:rPr>
                        <a:t>Linfoma no </a:t>
                      </a:r>
                      <a:r>
                        <a:rPr lang="es-HN" sz="1400" dirty="0" err="1">
                          <a:effectLst/>
                        </a:rPr>
                        <a:t>Hodgking</a:t>
                      </a:r>
                      <a:r>
                        <a:rPr lang="es-HN" sz="1400" dirty="0">
                          <a:effectLst/>
                        </a:rPr>
                        <a:t> (Cáncer de nariz)</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tc>
                  <a:txBody>
                    <a:bodyPr/>
                    <a:lstStyle/>
                    <a:p>
                      <a:pPr algn="ctr">
                        <a:lnSpc>
                          <a:spcPct val="107000"/>
                        </a:lnSpc>
                        <a:spcAft>
                          <a:spcPts val="800"/>
                        </a:spcAft>
                      </a:pPr>
                      <a:r>
                        <a:rPr lang="es-HN" sz="1400">
                          <a:effectLst/>
                        </a:rPr>
                        <a:t>No</a:t>
                      </a:r>
                      <a:endParaRPr lang="es-MX"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tc>
                  <a:txBody>
                    <a:bodyPr/>
                    <a:lstStyle/>
                    <a:p>
                      <a:pPr algn="ctr">
                        <a:lnSpc>
                          <a:spcPct val="107000"/>
                        </a:lnSpc>
                        <a:spcAft>
                          <a:spcPts val="800"/>
                        </a:spcAft>
                      </a:pPr>
                      <a:r>
                        <a:rPr lang="es-HN" sz="1400">
                          <a:effectLst/>
                        </a:rPr>
                        <a:t>No</a:t>
                      </a:r>
                      <a:endParaRPr lang="es-MX"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extLst>
                  <a:ext uri="{0D108BD9-81ED-4DB2-BD59-A6C34878D82A}">
                    <a16:rowId xmlns:a16="http://schemas.microsoft.com/office/drawing/2014/main" val="297484285"/>
                  </a:ext>
                </a:extLst>
              </a:tr>
              <a:tr h="411862">
                <a:tc>
                  <a:txBody>
                    <a:bodyPr/>
                    <a:lstStyle/>
                    <a:p>
                      <a:pPr algn="ctr">
                        <a:lnSpc>
                          <a:spcPct val="107000"/>
                        </a:lnSpc>
                        <a:spcAft>
                          <a:spcPts val="800"/>
                        </a:spcAft>
                      </a:pPr>
                      <a:r>
                        <a:rPr lang="es-HN" sz="1400">
                          <a:effectLst/>
                        </a:rPr>
                        <a:t>3</a:t>
                      </a:r>
                      <a:endParaRPr lang="es-MX"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1C3B4B"/>
                    </a:solidFill>
                  </a:tcPr>
                </a:tc>
                <a:tc>
                  <a:txBody>
                    <a:bodyPr/>
                    <a:lstStyle/>
                    <a:p>
                      <a:pPr algn="ctr">
                        <a:lnSpc>
                          <a:spcPct val="107000"/>
                        </a:lnSpc>
                        <a:spcAft>
                          <a:spcPts val="800"/>
                        </a:spcAft>
                      </a:pPr>
                      <a:r>
                        <a:rPr lang="es-HN" sz="1400" dirty="0">
                          <a:effectLst/>
                        </a:rPr>
                        <a:t>Lesión Medular (No puede caminar hace 7 años)</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tc>
                  <a:txBody>
                    <a:bodyPr/>
                    <a:lstStyle/>
                    <a:p>
                      <a:pPr algn="ctr">
                        <a:lnSpc>
                          <a:spcPct val="107000"/>
                        </a:lnSpc>
                        <a:spcAft>
                          <a:spcPts val="800"/>
                        </a:spcAft>
                      </a:pPr>
                      <a:r>
                        <a:rPr lang="es-HN" sz="1400" dirty="0">
                          <a:effectLst/>
                        </a:rPr>
                        <a:t>Solicitada</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tc>
                  <a:txBody>
                    <a:bodyPr/>
                    <a:lstStyle/>
                    <a:p>
                      <a:pPr algn="ctr">
                        <a:lnSpc>
                          <a:spcPct val="107000"/>
                        </a:lnSpc>
                        <a:spcAft>
                          <a:spcPts val="800"/>
                        </a:spcAft>
                      </a:pPr>
                      <a:r>
                        <a:rPr lang="es-HN" sz="1400">
                          <a:effectLst/>
                        </a:rPr>
                        <a:t>No</a:t>
                      </a:r>
                      <a:endParaRPr lang="es-MX"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extLst>
                  <a:ext uri="{0D108BD9-81ED-4DB2-BD59-A6C34878D82A}">
                    <a16:rowId xmlns:a16="http://schemas.microsoft.com/office/drawing/2014/main" val="32752200"/>
                  </a:ext>
                </a:extLst>
              </a:tr>
              <a:tr h="344327">
                <a:tc>
                  <a:txBody>
                    <a:bodyPr/>
                    <a:lstStyle/>
                    <a:p>
                      <a:pPr algn="ctr">
                        <a:lnSpc>
                          <a:spcPct val="107000"/>
                        </a:lnSpc>
                        <a:spcAft>
                          <a:spcPts val="800"/>
                        </a:spcAft>
                      </a:pPr>
                      <a:r>
                        <a:rPr lang="es-HN" sz="1400">
                          <a:effectLst/>
                        </a:rPr>
                        <a:t>4</a:t>
                      </a:r>
                      <a:endParaRPr lang="es-MX"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1C3B4B"/>
                    </a:solidFill>
                  </a:tcPr>
                </a:tc>
                <a:tc>
                  <a:txBody>
                    <a:bodyPr/>
                    <a:lstStyle/>
                    <a:p>
                      <a:pPr algn="ctr">
                        <a:lnSpc>
                          <a:spcPct val="107000"/>
                        </a:lnSpc>
                        <a:spcAft>
                          <a:spcPts val="800"/>
                        </a:spcAft>
                      </a:pPr>
                      <a:r>
                        <a:rPr lang="es-HN" sz="1400" dirty="0">
                          <a:effectLst/>
                        </a:rPr>
                        <a:t>Hernia</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tc>
                  <a:txBody>
                    <a:bodyPr/>
                    <a:lstStyle/>
                    <a:p>
                      <a:pPr algn="ctr">
                        <a:lnSpc>
                          <a:spcPct val="107000"/>
                        </a:lnSpc>
                        <a:spcAft>
                          <a:spcPts val="800"/>
                        </a:spcAft>
                      </a:pPr>
                      <a:r>
                        <a:rPr lang="es-HN" sz="1400" dirty="0">
                          <a:effectLst/>
                        </a:rPr>
                        <a:t>No</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tc>
                  <a:txBody>
                    <a:bodyPr/>
                    <a:lstStyle/>
                    <a:p>
                      <a:pPr algn="ctr">
                        <a:lnSpc>
                          <a:spcPct val="107000"/>
                        </a:lnSpc>
                        <a:spcAft>
                          <a:spcPts val="800"/>
                        </a:spcAft>
                      </a:pPr>
                      <a:r>
                        <a:rPr lang="es-HN" sz="1400" dirty="0">
                          <a:effectLst/>
                        </a:rPr>
                        <a:t>No</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extLst>
                  <a:ext uri="{0D108BD9-81ED-4DB2-BD59-A6C34878D82A}">
                    <a16:rowId xmlns:a16="http://schemas.microsoft.com/office/drawing/2014/main" val="1031648041"/>
                  </a:ext>
                </a:extLst>
              </a:tr>
              <a:tr h="344327">
                <a:tc>
                  <a:txBody>
                    <a:bodyPr/>
                    <a:lstStyle/>
                    <a:p>
                      <a:pPr algn="ctr">
                        <a:lnSpc>
                          <a:spcPct val="107000"/>
                        </a:lnSpc>
                        <a:spcAft>
                          <a:spcPts val="800"/>
                        </a:spcAft>
                      </a:pPr>
                      <a:r>
                        <a:rPr lang="es-HN" sz="1400">
                          <a:effectLst/>
                        </a:rPr>
                        <a:t>5</a:t>
                      </a:r>
                      <a:endParaRPr lang="es-MX" sz="14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1C3B4B"/>
                    </a:solidFill>
                  </a:tcPr>
                </a:tc>
                <a:tc>
                  <a:txBody>
                    <a:bodyPr/>
                    <a:lstStyle/>
                    <a:p>
                      <a:pPr algn="ctr">
                        <a:lnSpc>
                          <a:spcPct val="107000"/>
                        </a:lnSpc>
                        <a:spcAft>
                          <a:spcPts val="800"/>
                        </a:spcAft>
                      </a:pPr>
                      <a:r>
                        <a:rPr lang="es-HN" sz="1400" dirty="0">
                          <a:effectLst/>
                        </a:rPr>
                        <a:t>Hipertensión / Hemorragias Vaginales</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tc>
                  <a:txBody>
                    <a:bodyPr/>
                    <a:lstStyle/>
                    <a:p>
                      <a:pPr algn="ctr">
                        <a:lnSpc>
                          <a:spcPct val="107000"/>
                        </a:lnSpc>
                        <a:spcAft>
                          <a:spcPts val="800"/>
                        </a:spcAft>
                      </a:pPr>
                      <a:r>
                        <a:rPr lang="es-HN" sz="1400" dirty="0">
                          <a:effectLst/>
                        </a:rPr>
                        <a:t>No</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tc>
                  <a:txBody>
                    <a:bodyPr/>
                    <a:lstStyle/>
                    <a:p>
                      <a:pPr algn="ctr">
                        <a:lnSpc>
                          <a:spcPct val="107000"/>
                        </a:lnSpc>
                        <a:spcAft>
                          <a:spcPts val="800"/>
                        </a:spcAft>
                      </a:pPr>
                      <a:r>
                        <a:rPr lang="es-HN" sz="1400" dirty="0">
                          <a:effectLst/>
                        </a:rPr>
                        <a:t>Si (Hemorragias vaginales)</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extLst>
                  <a:ext uri="{0D108BD9-81ED-4DB2-BD59-A6C34878D82A}">
                    <a16:rowId xmlns:a16="http://schemas.microsoft.com/office/drawing/2014/main" val="1130361084"/>
                  </a:ext>
                </a:extLst>
              </a:tr>
              <a:tr h="385544">
                <a:tc>
                  <a:txBody>
                    <a:bodyPr/>
                    <a:lstStyle/>
                    <a:p>
                      <a:pPr algn="ctr">
                        <a:lnSpc>
                          <a:spcPct val="107000"/>
                        </a:lnSpc>
                        <a:spcAft>
                          <a:spcPts val="800"/>
                        </a:spcAft>
                      </a:pPr>
                      <a:r>
                        <a:rPr lang="es-HN" sz="1400" dirty="0">
                          <a:effectLst/>
                        </a:rPr>
                        <a:t>6</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1C3B4B"/>
                    </a:solidFill>
                  </a:tcPr>
                </a:tc>
                <a:tc>
                  <a:txBody>
                    <a:bodyPr/>
                    <a:lstStyle/>
                    <a:p>
                      <a:pPr algn="ctr">
                        <a:lnSpc>
                          <a:spcPct val="107000"/>
                        </a:lnSpc>
                        <a:spcAft>
                          <a:spcPts val="800"/>
                        </a:spcAft>
                      </a:pPr>
                      <a:r>
                        <a:rPr lang="es-HN" sz="1400" dirty="0">
                          <a:effectLst/>
                        </a:rPr>
                        <a:t>Fractura de disco intervertebral, osteosarcoma</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tc>
                  <a:txBody>
                    <a:bodyPr/>
                    <a:lstStyle/>
                    <a:p>
                      <a:pPr algn="ctr">
                        <a:lnSpc>
                          <a:spcPct val="107000"/>
                        </a:lnSpc>
                        <a:spcAft>
                          <a:spcPts val="800"/>
                        </a:spcAft>
                      </a:pPr>
                      <a:r>
                        <a:rPr lang="es-HN" sz="1400" dirty="0">
                          <a:effectLst/>
                        </a:rPr>
                        <a:t>Si</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tc>
                  <a:txBody>
                    <a:bodyPr/>
                    <a:lstStyle/>
                    <a:p>
                      <a:pPr algn="ctr">
                        <a:lnSpc>
                          <a:spcPct val="107000"/>
                        </a:lnSpc>
                        <a:spcAft>
                          <a:spcPts val="800"/>
                        </a:spcAft>
                      </a:pPr>
                      <a:r>
                        <a:rPr lang="es-HN" sz="1400" dirty="0">
                          <a:effectLst/>
                        </a:rPr>
                        <a:t>No</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E8E8E8"/>
                    </a:solidFill>
                  </a:tcPr>
                </a:tc>
                <a:extLst>
                  <a:ext uri="{0D108BD9-81ED-4DB2-BD59-A6C34878D82A}">
                    <a16:rowId xmlns:a16="http://schemas.microsoft.com/office/drawing/2014/main" val="354004840"/>
                  </a:ext>
                </a:extLst>
              </a:tr>
            </a:tbl>
          </a:graphicData>
        </a:graphic>
      </p:graphicFrame>
      <p:sp>
        <p:nvSpPr>
          <p:cNvPr id="4" name="Rectángulo 3">
            <a:extLst>
              <a:ext uri="{FF2B5EF4-FFF2-40B4-BE49-F238E27FC236}">
                <a16:creationId xmlns:a16="http://schemas.microsoft.com/office/drawing/2014/main" id="{C8F32C25-9E9E-4511-84C9-477B90EFDD52}"/>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5" name="CuadroTexto 4">
            <a:extLst>
              <a:ext uri="{FF2B5EF4-FFF2-40B4-BE49-F238E27FC236}">
                <a16:creationId xmlns:a16="http://schemas.microsoft.com/office/drawing/2014/main" id="{2E5FFDA7-AE57-4B15-A4D3-049EAE693A11}"/>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6" name="Picture 2" descr="https://www.elpaccto.eu/wp-content/uploads/2018/11/Carcel.jpg">
            <a:extLst>
              <a:ext uri="{FF2B5EF4-FFF2-40B4-BE49-F238E27FC236}">
                <a16:creationId xmlns:a16="http://schemas.microsoft.com/office/drawing/2014/main" id="{76F2A211-8DD3-4F03-A475-4AA0DD32576E}"/>
              </a:ext>
            </a:extLst>
          </p:cNvPr>
          <p:cNvPicPr>
            <a:picLocks noChangeAspect="1" noChangeArrowheads="1"/>
          </p:cNvPicPr>
          <p:nvPr/>
        </p:nvPicPr>
        <p:blipFill rotWithShape="1">
          <a:blip r:embed="rId2" cstate="screen">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bwMode="auto">
          <a:xfrm>
            <a:off x="-31445" y="0"/>
            <a:ext cx="12207724" cy="167654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7E0F4789-9964-4737-823B-4F67C04B0AAA}"/>
              </a:ext>
            </a:extLst>
          </p:cNvPr>
          <p:cNvSpPr txBox="1"/>
          <p:nvPr/>
        </p:nvSpPr>
        <p:spPr>
          <a:xfrm>
            <a:off x="-7863" y="366077"/>
            <a:ext cx="8841145" cy="964367"/>
          </a:xfrm>
          <a:prstGeom prst="rect">
            <a:avLst/>
          </a:prstGeom>
          <a:solidFill>
            <a:srgbClr val="9B1918">
              <a:alpha val="80000"/>
            </a:srgbClr>
          </a:solidFill>
        </p:spPr>
        <p:txBody>
          <a:bodyPr wrap="square" rtlCol="0">
            <a:spAutoFit/>
          </a:bodyPr>
          <a:lstStyle/>
          <a:p>
            <a:pPr marL="540000">
              <a:lnSpc>
                <a:spcPts val="3400"/>
              </a:lnSpc>
            </a:pPr>
            <a:r>
              <a:rPr lang="es-ES" sz="3200" dirty="0">
                <a:solidFill>
                  <a:schemeClr val="bg1"/>
                </a:solidFill>
                <a:effectLst>
                  <a:outerShdw blurRad="38100" dist="38100" dir="2700000" algn="tl">
                    <a:srgbClr val="000000">
                      <a:alpha val="43137"/>
                    </a:srgbClr>
                  </a:outerShdw>
                </a:effectLst>
                <a:latin typeface="+mj-lt"/>
              </a:rPr>
              <a:t>SITUACIÓN MÉDICA DE PERSONAS PRIVADAS DE LIBERTAD ENTREVISTADAS</a:t>
            </a:r>
            <a:endParaRPr lang="es-HN" sz="3200" dirty="0">
              <a:solidFill>
                <a:schemeClr val="bg1"/>
              </a:solidFill>
              <a:effectLst>
                <a:outerShdw blurRad="38100" dist="38100" dir="2700000" algn="tl">
                  <a:srgbClr val="000000">
                    <a:alpha val="43137"/>
                  </a:srgbClr>
                </a:outerShdw>
              </a:effectLst>
              <a:latin typeface="+mj-lt"/>
            </a:endParaRPr>
          </a:p>
        </p:txBody>
      </p:sp>
      <p:grpSp>
        <p:nvGrpSpPr>
          <p:cNvPr id="21" name="Grupo 20">
            <a:extLst>
              <a:ext uri="{FF2B5EF4-FFF2-40B4-BE49-F238E27FC236}">
                <a16:creationId xmlns:a16="http://schemas.microsoft.com/office/drawing/2014/main" id="{791573BA-08AD-48F4-BF45-6521B099891F}"/>
              </a:ext>
            </a:extLst>
          </p:cNvPr>
          <p:cNvGrpSpPr/>
          <p:nvPr/>
        </p:nvGrpSpPr>
        <p:grpSpPr>
          <a:xfrm>
            <a:off x="2753127" y="1917449"/>
            <a:ext cx="1073149" cy="1264164"/>
            <a:chOff x="2753127" y="1988473"/>
            <a:chExt cx="1073149" cy="1264164"/>
          </a:xfrm>
        </p:grpSpPr>
        <p:sp>
          <p:nvSpPr>
            <p:cNvPr id="20" name="Flecha: hacia abajo 19">
              <a:extLst>
                <a:ext uri="{FF2B5EF4-FFF2-40B4-BE49-F238E27FC236}">
                  <a16:creationId xmlns:a16="http://schemas.microsoft.com/office/drawing/2014/main" id="{EC0CFF60-E28E-4D33-8FE4-455A6FE41665}"/>
                </a:ext>
              </a:extLst>
            </p:cNvPr>
            <p:cNvSpPr/>
            <p:nvPr/>
          </p:nvSpPr>
          <p:spPr>
            <a:xfrm>
              <a:off x="3057779" y="2856496"/>
              <a:ext cx="518649" cy="39614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0" name="Elipse 9">
              <a:extLst>
                <a:ext uri="{FF2B5EF4-FFF2-40B4-BE49-F238E27FC236}">
                  <a16:creationId xmlns:a16="http://schemas.microsoft.com/office/drawing/2014/main" id="{3A9EAB25-9D00-4FD5-B8E3-6D1F7D49BB0B}"/>
                </a:ext>
              </a:extLst>
            </p:cNvPr>
            <p:cNvSpPr/>
            <p:nvPr/>
          </p:nvSpPr>
          <p:spPr>
            <a:xfrm>
              <a:off x="2753127" y="1988473"/>
              <a:ext cx="1073149" cy="9803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grpSp>
      <p:pic>
        <p:nvPicPr>
          <p:cNvPr id="17" name="Gráfico 16">
            <a:extLst>
              <a:ext uri="{FF2B5EF4-FFF2-40B4-BE49-F238E27FC236}">
                <a16:creationId xmlns:a16="http://schemas.microsoft.com/office/drawing/2014/main" id="{8D28D076-F4C7-4217-A2D6-616B38D4CF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2484" y="2133547"/>
            <a:ext cx="558584" cy="542155"/>
          </a:xfrm>
          <a:prstGeom prst="rect">
            <a:avLst/>
          </a:prstGeom>
        </p:spPr>
      </p:pic>
      <p:grpSp>
        <p:nvGrpSpPr>
          <p:cNvPr id="22" name="Grupo 21">
            <a:extLst>
              <a:ext uri="{FF2B5EF4-FFF2-40B4-BE49-F238E27FC236}">
                <a16:creationId xmlns:a16="http://schemas.microsoft.com/office/drawing/2014/main" id="{29F73D53-4A71-4CA5-865D-BA11DF1A3A7C}"/>
              </a:ext>
            </a:extLst>
          </p:cNvPr>
          <p:cNvGrpSpPr/>
          <p:nvPr/>
        </p:nvGrpSpPr>
        <p:grpSpPr>
          <a:xfrm>
            <a:off x="5878246" y="1918532"/>
            <a:ext cx="1073149" cy="1264164"/>
            <a:chOff x="2753127" y="1988473"/>
            <a:chExt cx="1073149" cy="1264164"/>
          </a:xfrm>
        </p:grpSpPr>
        <p:sp>
          <p:nvSpPr>
            <p:cNvPr id="23" name="Flecha: hacia abajo 22">
              <a:extLst>
                <a:ext uri="{FF2B5EF4-FFF2-40B4-BE49-F238E27FC236}">
                  <a16:creationId xmlns:a16="http://schemas.microsoft.com/office/drawing/2014/main" id="{9A903F96-F911-4F3E-95AC-878BB985BD6A}"/>
                </a:ext>
              </a:extLst>
            </p:cNvPr>
            <p:cNvSpPr/>
            <p:nvPr/>
          </p:nvSpPr>
          <p:spPr>
            <a:xfrm>
              <a:off x="3057779" y="2856496"/>
              <a:ext cx="518649" cy="39614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24" name="Elipse 23">
              <a:extLst>
                <a:ext uri="{FF2B5EF4-FFF2-40B4-BE49-F238E27FC236}">
                  <a16:creationId xmlns:a16="http://schemas.microsoft.com/office/drawing/2014/main" id="{EBE04416-82CB-4A26-8753-46F8E4450EB7}"/>
                </a:ext>
              </a:extLst>
            </p:cNvPr>
            <p:cNvSpPr/>
            <p:nvPr/>
          </p:nvSpPr>
          <p:spPr>
            <a:xfrm>
              <a:off x="2753127" y="1988473"/>
              <a:ext cx="1073149" cy="9803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grpSp>
      <p:grpSp>
        <p:nvGrpSpPr>
          <p:cNvPr id="25" name="Grupo 24">
            <a:extLst>
              <a:ext uri="{FF2B5EF4-FFF2-40B4-BE49-F238E27FC236}">
                <a16:creationId xmlns:a16="http://schemas.microsoft.com/office/drawing/2014/main" id="{7345E369-33FF-40D8-8B8F-57603D92BF4E}"/>
              </a:ext>
            </a:extLst>
          </p:cNvPr>
          <p:cNvGrpSpPr/>
          <p:nvPr/>
        </p:nvGrpSpPr>
        <p:grpSpPr>
          <a:xfrm>
            <a:off x="8662941" y="1917449"/>
            <a:ext cx="1073149" cy="1264164"/>
            <a:chOff x="2753127" y="1988473"/>
            <a:chExt cx="1073149" cy="1264164"/>
          </a:xfrm>
        </p:grpSpPr>
        <p:sp>
          <p:nvSpPr>
            <p:cNvPr id="26" name="Flecha: hacia abajo 25">
              <a:extLst>
                <a:ext uri="{FF2B5EF4-FFF2-40B4-BE49-F238E27FC236}">
                  <a16:creationId xmlns:a16="http://schemas.microsoft.com/office/drawing/2014/main" id="{BD57D20A-E21A-4024-A673-FCD3315C680F}"/>
                </a:ext>
              </a:extLst>
            </p:cNvPr>
            <p:cNvSpPr/>
            <p:nvPr/>
          </p:nvSpPr>
          <p:spPr>
            <a:xfrm>
              <a:off x="3057779" y="2856496"/>
              <a:ext cx="518649" cy="396141"/>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27" name="Elipse 26">
              <a:extLst>
                <a:ext uri="{FF2B5EF4-FFF2-40B4-BE49-F238E27FC236}">
                  <a16:creationId xmlns:a16="http://schemas.microsoft.com/office/drawing/2014/main" id="{0088F491-95E9-4B53-A0D0-10998E8EB2D5}"/>
                </a:ext>
              </a:extLst>
            </p:cNvPr>
            <p:cNvSpPr/>
            <p:nvPr/>
          </p:nvSpPr>
          <p:spPr>
            <a:xfrm>
              <a:off x="2753127" y="1988473"/>
              <a:ext cx="1073149" cy="980378"/>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grpSp>
      <p:pic>
        <p:nvPicPr>
          <p:cNvPr id="18" name="Gráfico 17">
            <a:extLst>
              <a:ext uri="{FF2B5EF4-FFF2-40B4-BE49-F238E27FC236}">
                <a16:creationId xmlns:a16="http://schemas.microsoft.com/office/drawing/2014/main" id="{E0AC0687-0E20-45F7-BB83-A9031BB0302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46276" y="2108678"/>
            <a:ext cx="591891" cy="591891"/>
          </a:xfrm>
          <a:prstGeom prst="rect">
            <a:avLst/>
          </a:prstGeom>
        </p:spPr>
      </p:pic>
      <p:pic>
        <p:nvPicPr>
          <p:cNvPr id="19" name="Gráfico 18">
            <a:extLst>
              <a:ext uri="{FF2B5EF4-FFF2-40B4-BE49-F238E27FC236}">
                <a16:creationId xmlns:a16="http://schemas.microsoft.com/office/drawing/2014/main" id="{EC00E1D6-3457-4166-9C12-0798D53EF9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50007" y="2125217"/>
            <a:ext cx="1135388" cy="558683"/>
          </a:xfrm>
          <a:prstGeom prst="rect">
            <a:avLst/>
          </a:prstGeom>
        </p:spPr>
      </p:pic>
    </p:spTree>
    <p:extLst>
      <p:ext uri="{BB962C8B-B14F-4D97-AF65-F5344CB8AC3E}">
        <p14:creationId xmlns:p14="http://schemas.microsoft.com/office/powerpoint/2010/main" val="1088551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5" name="Gráfico 4">
            <a:extLst>
              <a:ext uri="{FF2B5EF4-FFF2-40B4-BE49-F238E27FC236}">
                <a16:creationId xmlns:a16="http://schemas.microsoft.com/office/drawing/2014/main" id="{04A1CB9C-DDCC-4B7B-9835-AA16608856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051" y="407078"/>
            <a:ext cx="3934195" cy="1588810"/>
          </a:xfrm>
          <a:prstGeom prst="rect">
            <a:avLst/>
          </a:prstGeom>
        </p:spPr>
      </p:pic>
      <p:pic>
        <p:nvPicPr>
          <p:cNvPr id="4" name="Gráfico 3">
            <a:extLst>
              <a:ext uri="{FF2B5EF4-FFF2-40B4-BE49-F238E27FC236}">
                <a16:creationId xmlns:a16="http://schemas.microsoft.com/office/drawing/2014/main" id="{5EC09059-0FB2-41AD-84A5-BE74D08FB46D}"/>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0437" r="40003"/>
          <a:stretch/>
        </p:blipFill>
        <p:spPr>
          <a:xfrm>
            <a:off x="7084380" y="-76947"/>
            <a:ext cx="5107619" cy="6086475"/>
          </a:xfrm>
          <a:prstGeom prst="rect">
            <a:avLst/>
          </a:prstGeom>
        </p:spPr>
      </p:pic>
      <p:sp>
        <p:nvSpPr>
          <p:cNvPr id="2" name="Rectángulo 1">
            <a:extLst>
              <a:ext uri="{FF2B5EF4-FFF2-40B4-BE49-F238E27FC236}">
                <a16:creationId xmlns:a16="http://schemas.microsoft.com/office/drawing/2014/main" id="{795A70C8-EA6B-4B71-B860-B38F589B8CB8}"/>
              </a:ext>
            </a:extLst>
          </p:cNvPr>
          <p:cNvSpPr/>
          <p:nvPr/>
        </p:nvSpPr>
        <p:spPr>
          <a:xfrm>
            <a:off x="-1" y="2546351"/>
            <a:ext cx="9934113" cy="2136065"/>
          </a:xfrm>
          <a:prstGeom prst="rect">
            <a:avLst/>
          </a:prstGeom>
          <a:solidFill>
            <a:srgbClr val="9B0202">
              <a:alpha val="85098"/>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291" name="Google Shape;291;p40"/>
          <p:cNvSpPr txBox="1">
            <a:spLocks noGrp="1"/>
          </p:cNvSpPr>
          <p:nvPr>
            <p:ph type="title" idx="4294967295"/>
          </p:nvPr>
        </p:nvSpPr>
        <p:spPr>
          <a:xfrm>
            <a:off x="750161" y="2592697"/>
            <a:ext cx="8433787" cy="2136065"/>
          </a:xfrm>
          <a:prstGeom prst="rect">
            <a:avLst/>
          </a:prstGeom>
        </p:spPr>
        <p:txBody>
          <a:bodyPr spcFirstLastPara="1" vert="horz" wrap="square" lIns="121900" tIns="121900" rIns="121900" bIns="121900" rtlCol="0" anchor="b" anchorCtr="0">
            <a:noAutofit/>
          </a:bodyPr>
          <a:lstStyle/>
          <a:p>
            <a:pPr algn="ctr"/>
            <a:r>
              <a:rPr lang="es-ES" sz="3400" b="1" dirty="0">
                <a:solidFill>
                  <a:schemeClr val="bg1"/>
                </a:solidFill>
              </a:rPr>
              <a:t>DIAGNÓSTICO SOBRE EL TRATAMIENTO EN DERECHOS HUMANOS DE LAS PERSONAS PRIVADAS DE LIBERTAD EN LA ETAPA DE EJECUCIÓN DE PENAS</a:t>
            </a:r>
            <a:endParaRPr sz="2667" dirty="0"/>
          </a:p>
        </p:txBody>
      </p:sp>
      <p:sp>
        <p:nvSpPr>
          <p:cNvPr id="6" name="Rectángulo 5">
            <a:extLst>
              <a:ext uri="{FF2B5EF4-FFF2-40B4-BE49-F238E27FC236}">
                <a16:creationId xmlns:a16="http://schemas.microsoft.com/office/drawing/2014/main" id="{603F7541-9057-402B-9160-01AEC0AE86AF}"/>
              </a:ext>
            </a:extLst>
          </p:cNvPr>
          <p:cNvSpPr/>
          <p:nvPr/>
        </p:nvSpPr>
        <p:spPr>
          <a:xfrm>
            <a:off x="2947387" y="5356674"/>
            <a:ext cx="4083728" cy="539850"/>
          </a:xfrm>
          <a:prstGeom prst="rect">
            <a:avLst/>
          </a:prstGeom>
          <a:solidFill>
            <a:srgbClr val="1C3B4B"/>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7" name="CuadroTexto 6">
            <a:extLst>
              <a:ext uri="{FF2B5EF4-FFF2-40B4-BE49-F238E27FC236}">
                <a16:creationId xmlns:a16="http://schemas.microsoft.com/office/drawing/2014/main" id="{380BB508-2544-4815-8DDA-0B5E2C87E8F4}"/>
              </a:ext>
            </a:extLst>
          </p:cNvPr>
          <p:cNvSpPr txBox="1"/>
          <p:nvPr/>
        </p:nvSpPr>
        <p:spPr>
          <a:xfrm>
            <a:off x="2947386" y="5410857"/>
            <a:ext cx="4083727" cy="400110"/>
          </a:xfrm>
          <a:prstGeom prst="rect">
            <a:avLst/>
          </a:prstGeom>
          <a:noFill/>
        </p:spPr>
        <p:txBody>
          <a:bodyPr wrap="square" rtlCol="0">
            <a:spAutoFit/>
          </a:bodyPr>
          <a:lstStyle/>
          <a:p>
            <a:pPr algn="ctr"/>
            <a:r>
              <a:rPr lang="es-ES" sz="2000" b="1" dirty="0">
                <a:solidFill>
                  <a:schemeClr val="bg1"/>
                </a:solidFill>
              </a:rPr>
              <a:t>Diciembre 2022</a:t>
            </a:r>
            <a:endParaRPr lang="es-HN" sz="2000" b="1"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gannett-cdn.com/presto/2019/02/12/PMOY/5d957cce-c25d-4ef1-9606-f2e32de9f502-traffic01.jpg?crop=2999,1680,x0,y0&amp;width=2999&amp;height=1680&amp;format=pjpg&amp;auto=webp">
            <a:extLst>
              <a:ext uri="{FF2B5EF4-FFF2-40B4-BE49-F238E27FC236}">
                <a16:creationId xmlns:a16="http://schemas.microsoft.com/office/drawing/2014/main" id="{84D51B43-8D26-4C12-9597-1C03938CFCBE}"/>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585927" y="-15103"/>
            <a:ext cx="11606074" cy="65012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a:extLst>
              <a:ext uri="{FF2B5EF4-FFF2-40B4-BE49-F238E27FC236}">
                <a16:creationId xmlns:a16="http://schemas.microsoft.com/office/drawing/2014/main" id="{603A58E2-818D-4B0A-9688-F87C10552CEA}"/>
              </a:ext>
            </a:extLst>
          </p:cNvPr>
          <p:cNvGraphicFramePr>
            <a:graphicFrameLocks noGrp="1"/>
          </p:cNvGraphicFramePr>
          <p:nvPr>
            <p:extLst>
              <p:ext uri="{D42A27DB-BD31-4B8C-83A1-F6EECF244321}">
                <p14:modId xmlns:p14="http://schemas.microsoft.com/office/powerpoint/2010/main" val="1219990818"/>
              </p:ext>
            </p:extLst>
          </p:nvPr>
        </p:nvGraphicFramePr>
        <p:xfrm>
          <a:off x="3360311" y="1482412"/>
          <a:ext cx="2998619" cy="4231986"/>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2998619">
                  <a:extLst>
                    <a:ext uri="{9D8B030D-6E8A-4147-A177-3AD203B41FA5}">
                      <a16:colId xmlns:a16="http://schemas.microsoft.com/office/drawing/2014/main" val="1609718904"/>
                    </a:ext>
                  </a:extLst>
                </a:gridCol>
              </a:tblGrid>
              <a:tr h="4231986">
                <a:tc>
                  <a:txBody>
                    <a:bodyPr/>
                    <a:lstStyle/>
                    <a:p>
                      <a:pPr algn="just">
                        <a:lnSpc>
                          <a:spcPct val="150000"/>
                        </a:lnSpc>
                        <a:spcAft>
                          <a:spcPts val="800"/>
                        </a:spcAft>
                      </a:pPr>
                      <a:r>
                        <a:rPr lang="es-HN" sz="1600" dirty="0">
                          <a:solidFill>
                            <a:schemeClr val="bg1"/>
                          </a:solidFill>
                          <a:effectLst/>
                        </a:rPr>
                        <a:t>“Cuando en el centro penal no les querían dar algún medicamento yo tenía que ver de dónde sacaba dinero para comprarlo, ver como se lo iba a dejar a mi hijo hasta el centro penal y ver quien me cuidara los niños de él, porque desde que lo detuvieron yo tuve que hacerme cargo de ellos”. </a:t>
                      </a:r>
                    </a:p>
                    <a:p>
                      <a:pPr algn="just">
                        <a:lnSpc>
                          <a:spcPct val="150000"/>
                        </a:lnSpc>
                        <a:spcAft>
                          <a:spcPts val="800"/>
                        </a:spcAft>
                      </a:pPr>
                      <a:r>
                        <a:rPr lang="es-HN" sz="1600" b="1" i="1" dirty="0">
                          <a:solidFill>
                            <a:schemeClr val="bg1"/>
                          </a:solidFill>
                          <a:effectLst/>
                        </a:rPr>
                        <a:t>María, madre y abuela, 69 años</a:t>
                      </a:r>
                      <a:r>
                        <a:rPr lang="es-HN" sz="1600" i="1" dirty="0">
                          <a:solidFill>
                            <a:schemeClr val="bg1"/>
                          </a:solidFill>
                          <a:effectLst/>
                        </a:rPr>
                        <a:t>.</a:t>
                      </a:r>
                      <a:endParaRPr lang="es-MX" sz="1600" i="1" dirty="0">
                        <a:solidFill>
                          <a:schemeClr val="bg1"/>
                        </a:solidFill>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9B1918"/>
                    </a:solidFill>
                  </a:tcPr>
                </a:tc>
                <a:extLst>
                  <a:ext uri="{0D108BD9-81ED-4DB2-BD59-A6C34878D82A}">
                    <a16:rowId xmlns:a16="http://schemas.microsoft.com/office/drawing/2014/main" val="1596309015"/>
                  </a:ext>
                </a:extLst>
              </a:tr>
            </a:tbl>
          </a:graphicData>
        </a:graphic>
      </p:graphicFrame>
      <p:sp>
        <p:nvSpPr>
          <p:cNvPr id="7" name="CuadroTexto 6">
            <a:extLst>
              <a:ext uri="{FF2B5EF4-FFF2-40B4-BE49-F238E27FC236}">
                <a16:creationId xmlns:a16="http://schemas.microsoft.com/office/drawing/2014/main" id="{718586B6-4DC2-4459-96AD-1769F12CC787}"/>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8" name="Picture 4" descr="Cárcel - Banco de fotos e imágenes de stock - iStock">
            <a:extLst>
              <a:ext uri="{FF2B5EF4-FFF2-40B4-BE49-F238E27FC236}">
                <a16:creationId xmlns:a16="http://schemas.microsoft.com/office/drawing/2014/main" id="{13835CD4-E861-47FD-B441-7FD150509847}"/>
              </a:ext>
            </a:extLst>
          </p:cNvPr>
          <p:cNvPicPr>
            <a:picLocks noChangeAspect="1" noChangeArrowheads="1"/>
          </p:cNvPicPr>
          <p:nvPr/>
        </p:nvPicPr>
        <p:blipFill rotWithShape="1">
          <a:blip r:embed="rId3" cstate="screen">
            <a:duotone>
              <a:prstClr val="black"/>
              <a:schemeClr val="accent5">
                <a:tint val="45000"/>
                <a:satMod val="400000"/>
              </a:schemeClr>
            </a:duotone>
            <a:extLst>
              <a:ext uri="{28A0092B-C50C-407E-A947-70E740481C1C}">
                <a14:useLocalDpi xmlns:a14="http://schemas.microsoft.com/office/drawing/2010/main"/>
              </a:ext>
            </a:extLst>
          </a:blip>
          <a:srcRect r="8882"/>
          <a:stretch/>
        </p:blipFill>
        <p:spPr bwMode="auto">
          <a:xfrm>
            <a:off x="-15722" y="-15198"/>
            <a:ext cx="2732290" cy="6498247"/>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6652259A-6210-46AF-9BE2-8E6250A9DFBB}"/>
              </a:ext>
            </a:extLst>
          </p:cNvPr>
          <p:cNvSpPr txBox="1">
            <a:spLocks/>
          </p:cNvSpPr>
          <p:nvPr/>
        </p:nvSpPr>
        <p:spPr>
          <a:xfrm>
            <a:off x="-15722" y="169921"/>
            <a:ext cx="3782404" cy="771111"/>
          </a:xfrm>
          <a:prstGeom prst="rect">
            <a:avLst/>
          </a:prstGeom>
          <a:solidFill>
            <a:srgbClr val="1C3B4B"/>
          </a:solidFill>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4000" dirty="0">
                <a:solidFill>
                  <a:schemeClr val="bg1"/>
                </a:solidFill>
              </a:rPr>
              <a:t>TESTIMONIOS</a:t>
            </a:r>
            <a:r>
              <a:rPr lang="es-MX" sz="4000" dirty="0"/>
              <a:t> </a:t>
            </a:r>
          </a:p>
        </p:txBody>
      </p:sp>
    </p:spTree>
    <p:extLst>
      <p:ext uri="{BB962C8B-B14F-4D97-AF65-F5344CB8AC3E}">
        <p14:creationId xmlns:p14="http://schemas.microsoft.com/office/powerpoint/2010/main" val="1274254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uman trafficking industry happening in plain sight in Canada say experts">
            <a:extLst>
              <a:ext uri="{FF2B5EF4-FFF2-40B4-BE49-F238E27FC236}">
                <a16:creationId xmlns:a16="http://schemas.microsoft.com/office/drawing/2014/main" id="{A153DF1A-CAF3-44EB-827F-A4AEB245923D}"/>
              </a:ext>
            </a:extLst>
          </p:cNvPr>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1576482" cy="6511771"/>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718586B6-4DC2-4459-96AD-1769F12CC787}"/>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8" name="Picture 4" descr="Cárcel - Banco de fotos e imágenes de stock - iStock">
            <a:extLst>
              <a:ext uri="{FF2B5EF4-FFF2-40B4-BE49-F238E27FC236}">
                <a16:creationId xmlns:a16="http://schemas.microsoft.com/office/drawing/2014/main" id="{13835CD4-E861-47FD-B441-7FD150509847}"/>
              </a:ext>
            </a:extLst>
          </p:cNvPr>
          <p:cNvPicPr>
            <a:picLocks noChangeAspect="1" noChangeArrowheads="1"/>
          </p:cNvPicPr>
          <p:nvPr/>
        </p:nvPicPr>
        <p:blipFill rotWithShape="1">
          <a:blip r:embed="rId3" cstate="screen">
            <a:duotone>
              <a:prstClr val="black"/>
              <a:schemeClr val="accent5">
                <a:tint val="45000"/>
                <a:satMod val="400000"/>
              </a:schemeClr>
            </a:duotone>
            <a:extLst>
              <a:ext uri="{28A0092B-C50C-407E-A947-70E740481C1C}">
                <a14:useLocalDpi xmlns:a14="http://schemas.microsoft.com/office/drawing/2010/main"/>
              </a:ext>
            </a:extLst>
          </a:blip>
          <a:srcRect r="8882"/>
          <a:stretch/>
        </p:blipFill>
        <p:spPr bwMode="auto">
          <a:xfrm>
            <a:off x="9439263" y="-35108"/>
            <a:ext cx="2752738" cy="6546879"/>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6652259A-6210-46AF-9BE2-8E6250A9DFBB}"/>
              </a:ext>
            </a:extLst>
          </p:cNvPr>
          <p:cNvSpPr txBox="1">
            <a:spLocks/>
          </p:cNvSpPr>
          <p:nvPr/>
        </p:nvSpPr>
        <p:spPr>
          <a:xfrm>
            <a:off x="7702116" y="299180"/>
            <a:ext cx="4503938" cy="698674"/>
          </a:xfrm>
          <a:prstGeom prst="rect">
            <a:avLst/>
          </a:prstGeom>
          <a:solidFill>
            <a:srgbClr val="9B0202"/>
          </a:solidFill>
          <a:ln>
            <a:no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4000" dirty="0">
                <a:solidFill>
                  <a:schemeClr val="bg1"/>
                </a:solidFill>
              </a:rPr>
              <a:t>TESTIMONIOS</a:t>
            </a:r>
            <a:r>
              <a:rPr lang="es-MX" sz="4000" dirty="0"/>
              <a:t> </a:t>
            </a:r>
          </a:p>
        </p:txBody>
      </p:sp>
      <p:graphicFrame>
        <p:nvGraphicFramePr>
          <p:cNvPr id="10" name="Tabla 9">
            <a:extLst>
              <a:ext uri="{FF2B5EF4-FFF2-40B4-BE49-F238E27FC236}">
                <a16:creationId xmlns:a16="http://schemas.microsoft.com/office/drawing/2014/main" id="{51A4BBC4-8BBD-4DB9-B857-14F7EE1CF9AB}"/>
              </a:ext>
            </a:extLst>
          </p:cNvPr>
          <p:cNvGraphicFramePr>
            <a:graphicFrameLocks noGrp="1"/>
          </p:cNvGraphicFramePr>
          <p:nvPr>
            <p:extLst>
              <p:ext uri="{D42A27DB-BD31-4B8C-83A1-F6EECF244321}">
                <p14:modId xmlns:p14="http://schemas.microsoft.com/office/powerpoint/2010/main" val="1816405222"/>
              </p:ext>
            </p:extLst>
          </p:nvPr>
        </p:nvGraphicFramePr>
        <p:xfrm>
          <a:off x="5948122" y="1548860"/>
          <a:ext cx="2861569" cy="3760280"/>
        </p:xfrm>
        <a:graphic>
          <a:graphicData uri="http://schemas.openxmlformats.org/drawingml/2006/table">
            <a:tbl>
              <a:tblPr>
                <a:tableStyleId>{5C22544A-7EE6-4342-B048-85BDC9FD1C3A}</a:tableStyleId>
              </a:tblPr>
              <a:tblGrid>
                <a:gridCol w="2861569">
                  <a:extLst>
                    <a:ext uri="{9D8B030D-6E8A-4147-A177-3AD203B41FA5}">
                      <a16:colId xmlns:a16="http://schemas.microsoft.com/office/drawing/2014/main" val="2967038353"/>
                    </a:ext>
                  </a:extLst>
                </a:gridCol>
              </a:tblGrid>
              <a:tr h="3229060">
                <a:tc>
                  <a:txBody>
                    <a:bodyPr/>
                    <a:lstStyle/>
                    <a:p>
                      <a:pPr algn="ctr">
                        <a:lnSpc>
                          <a:spcPct val="150000"/>
                        </a:lnSpc>
                        <a:spcAft>
                          <a:spcPts val="800"/>
                        </a:spcAft>
                      </a:pPr>
                      <a:r>
                        <a:rPr lang="es-HN" sz="1600" dirty="0">
                          <a:solidFill>
                            <a:schemeClr val="bg1"/>
                          </a:solidFill>
                          <a:effectLst/>
                        </a:rPr>
                        <a:t>“Donde yo estaba detenido sabían que tenía cáncer, tenía mi evaluación médica, pero nunca me proporcionaron ningún tipo de medicamento, porque no había supuestamente, pero no era solo eso, a veces nos daban comida que estaba podrida”.</a:t>
                      </a:r>
                    </a:p>
                    <a:p>
                      <a:pPr algn="just">
                        <a:lnSpc>
                          <a:spcPct val="150000"/>
                        </a:lnSpc>
                        <a:spcAft>
                          <a:spcPts val="800"/>
                        </a:spcAft>
                      </a:pPr>
                      <a:r>
                        <a:rPr lang="es-MX" sz="1400" b="1" i="1" dirty="0">
                          <a:solidFill>
                            <a:schemeClr val="bg1"/>
                          </a:solidFill>
                          <a:effectLst/>
                        </a:rPr>
                        <a:t>Rommel</a:t>
                      </a:r>
                      <a:r>
                        <a:rPr lang="es-HN" sz="1400" b="1" i="1" dirty="0">
                          <a:solidFill>
                            <a:schemeClr val="bg1"/>
                          </a:solidFill>
                          <a:effectLst/>
                        </a:rPr>
                        <a:t>, 41 años, privado de libertad.</a:t>
                      </a:r>
                      <a:endParaRPr lang="es-MX" sz="1400" b="1" i="1" dirty="0">
                        <a:solidFill>
                          <a:schemeClr val="bg1"/>
                        </a:solidFill>
                        <a:effectLst/>
                        <a:latin typeface="Arial" panose="020B0604020202020204" pitchFamily="34" charset="0"/>
                        <a:ea typeface="Arial" panose="020B0604020202020204" pitchFamily="34" charset="0"/>
                      </a:endParaRPr>
                    </a:p>
                  </a:txBody>
                  <a:tcPr marL="63500" marR="63500" marT="6350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D9CA4"/>
                    </a:solidFill>
                  </a:tcPr>
                </a:tc>
                <a:extLst>
                  <a:ext uri="{0D108BD9-81ED-4DB2-BD59-A6C34878D82A}">
                    <a16:rowId xmlns:a16="http://schemas.microsoft.com/office/drawing/2014/main" val="2549168828"/>
                  </a:ext>
                </a:extLst>
              </a:tr>
            </a:tbl>
          </a:graphicData>
        </a:graphic>
      </p:graphicFrame>
    </p:spTree>
    <p:extLst>
      <p:ext uri="{BB962C8B-B14F-4D97-AF65-F5344CB8AC3E}">
        <p14:creationId xmlns:p14="http://schemas.microsoft.com/office/powerpoint/2010/main" val="535916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BEABF8CC-A778-80E3-3ECD-7C85976DEB9F}"/>
              </a:ext>
            </a:extLst>
          </p:cNvPr>
          <p:cNvSpPr txBox="1"/>
          <p:nvPr/>
        </p:nvSpPr>
        <p:spPr>
          <a:xfrm>
            <a:off x="1163193" y="2763238"/>
            <a:ext cx="2876941" cy="2431435"/>
          </a:xfrm>
          <a:prstGeom prst="rect">
            <a:avLst/>
          </a:prstGeom>
          <a:noFill/>
        </p:spPr>
        <p:txBody>
          <a:bodyPr wrap="square">
            <a:spAutoFit/>
          </a:bodyPr>
          <a:lstStyle/>
          <a:p>
            <a:pPr algn="ctr"/>
            <a:r>
              <a:rPr lang="es-ES" sz="3200" b="1" dirty="0">
                <a:solidFill>
                  <a:srgbClr val="9B0202"/>
                </a:solidFill>
              </a:rPr>
              <a:t>1. </a:t>
            </a:r>
            <a:r>
              <a:rPr lang="es-ES" sz="2000" dirty="0"/>
              <a:t>El derecho de petición de las personas privadas de libertad no se encuentra garantizado bajo los estándares internacionales aplicables.</a:t>
            </a:r>
            <a:endParaRPr lang="es-MX" sz="2000" dirty="0"/>
          </a:p>
        </p:txBody>
      </p:sp>
      <p:sp>
        <p:nvSpPr>
          <p:cNvPr id="6" name="Rectángulo 5">
            <a:extLst>
              <a:ext uri="{FF2B5EF4-FFF2-40B4-BE49-F238E27FC236}">
                <a16:creationId xmlns:a16="http://schemas.microsoft.com/office/drawing/2014/main" id="{B4321CED-7DA9-4449-A264-41A5A7A68E50}"/>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7" name="CuadroTexto 6">
            <a:extLst>
              <a:ext uri="{FF2B5EF4-FFF2-40B4-BE49-F238E27FC236}">
                <a16:creationId xmlns:a16="http://schemas.microsoft.com/office/drawing/2014/main" id="{0BB59843-35BD-4F85-90F9-9E424A2AE14D}"/>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9" name="Picture 2" descr="https://www.elpaccto.eu/wp-content/uploads/2018/11/Carcel.jpg">
            <a:extLst>
              <a:ext uri="{FF2B5EF4-FFF2-40B4-BE49-F238E27FC236}">
                <a16:creationId xmlns:a16="http://schemas.microsoft.com/office/drawing/2014/main" id="{28D75A7E-980C-499C-B890-C1AE02EB0BBF}"/>
              </a:ext>
            </a:extLst>
          </p:cNvPr>
          <p:cNvPicPr>
            <a:picLocks noChangeAspect="1" noChangeArrowheads="1"/>
          </p:cNvPicPr>
          <p:nvPr/>
        </p:nvPicPr>
        <p:blipFill rotWithShape="1">
          <a:blip r:embed="rId2" cstate="screen">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bwMode="auto">
          <a:xfrm>
            <a:off x="-31445" y="0"/>
            <a:ext cx="12207724" cy="1676549"/>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56E5D6D8-A43F-4D06-9600-B07B2DC579DC}"/>
              </a:ext>
            </a:extLst>
          </p:cNvPr>
          <p:cNvSpPr txBox="1"/>
          <p:nvPr/>
        </p:nvSpPr>
        <p:spPr>
          <a:xfrm>
            <a:off x="-7863" y="366077"/>
            <a:ext cx="5219055" cy="541238"/>
          </a:xfrm>
          <a:prstGeom prst="rect">
            <a:avLst/>
          </a:prstGeom>
          <a:solidFill>
            <a:srgbClr val="9B1918">
              <a:alpha val="80000"/>
            </a:srgbClr>
          </a:solidFill>
        </p:spPr>
        <p:txBody>
          <a:bodyPr wrap="square" rtlCol="0">
            <a:spAutoFit/>
          </a:bodyPr>
          <a:lstStyle/>
          <a:p>
            <a:pPr algn="ctr">
              <a:lnSpc>
                <a:spcPts val="3400"/>
              </a:lnSpc>
            </a:pPr>
            <a:r>
              <a:rPr lang="es-ES" sz="3600" dirty="0">
                <a:solidFill>
                  <a:schemeClr val="bg1"/>
                </a:solidFill>
                <a:effectLst>
                  <a:outerShdw blurRad="38100" dist="38100" dir="2700000" algn="tl">
                    <a:srgbClr val="000000">
                      <a:alpha val="43137"/>
                    </a:srgbClr>
                  </a:outerShdw>
                </a:effectLst>
                <a:latin typeface="+mj-lt"/>
              </a:rPr>
              <a:t>CONCLUSIONES</a:t>
            </a:r>
            <a:endParaRPr lang="es-HN" sz="3600" dirty="0">
              <a:solidFill>
                <a:schemeClr val="bg1"/>
              </a:solidFill>
              <a:effectLst>
                <a:outerShdw blurRad="38100" dist="38100" dir="2700000" algn="tl">
                  <a:srgbClr val="000000">
                    <a:alpha val="43137"/>
                  </a:srgbClr>
                </a:outerShdw>
              </a:effectLst>
              <a:latin typeface="+mj-lt"/>
            </a:endParaRPr>
          </a:p>
        </p:txBody>
      </p:sp>
      <p:pic>
        <p:nvPicPr>
          <p:cNvPr id="2" name="Gráfico 1">
            <a:extLst>
              <a:ext uri="{FF2B5EF4-FFF2-40B4-BE49-F238E27FC236}">
                <a16:creationId xmlns:a16="http://schemas.microsoft.com/office/drawing/2014/main" id="{D54167C6-FE65-4F44-BE37-19C4287C86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7243" y="1836480"/>
            <a:ext cx="7000738" cy="4000422"/>
          </a:xfrm>
          <a:prstGeom prst="rect">
            <a:avLst/>
          </a:prstGeom>
        </p:spPr>
      </p:pic>
    </p:spTree>
    <p:extLst>
      <p:ext uri="{BB962C8B-B14F-4D97-AF65-F5344CB8AC3E}">
        <p14:creationId xmlns:p14="http://schemas.microsoft.com/office/powerpoint/2010/main" val="1624229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3A06084F-D18C-4F35-91CC-05955A231A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6321" y="2824637"/>
            <a:ext cx="5075319" cy="3344333"/>
          </a:xfrm>
          <a:prstGeom prst="rect">
            <a:avLst/>
          </a:prstGeom>
        </p:spPr>
      </p:pic>
      <p:sp>
        <p:nvSpPr>
          <p:cNvPr id="8" name="CuadroTexto 7">
            <a:extLst>
              <a:ext uri="{FF2B5EF4-FFF2-40B4-BE49-F238E27FC236}">
                <a16:creationId xmlns:a16="http://schemas.microsoft.com/office/drawing/2014/main" id="{E448346E-1434-D3AB-57A8-50E50A707AC1}"/>
              </a:ext>
            </a:extLst>
          </p:cNvPr>
          <p:cNvSpPr txBox="1"/>
          <p:nvPr/>
        </p:nvSpPr>
        <p:spPr>
          <a:xfrm>
            <a:off x="5638800" y="2971800"/>
            <a:ext cx="914400" cy="914400"/>
          </a:xfrm>
          <a:prstGeom prst="rect">
            <a:avLst/>
          </a:prstGeom>
          <a:noFill/>
        </p:spPr>
        <p:txBody>
          <a:bodyPr wrap="square" rtlCol="0">
            <a:spAutoFit/>
          </a:bodyPr>
          <a:lstStyle/>
          <a:p>
            <a:endParaRPr lang="es-MX" dirty="0"/>
          </a:p>
        </p:txBody>
      </p:sp>
      <p:sp>
        <p:nvSpPr>
          <p:cNvPr id="18" name="CuadroTexto 17">
            <a:extLst>
              <a:ext uri="{FF2B5EF4-FFF2-40B4-BE49-F238E27FC236}">
                <a16:creationId xmlns:a16="http://schemas.microsoft.com/office/drawing/2014/main" id="{BEABF8CC-A778-80E3-3ECD-7C85976DEB9F}"/>
              </a:ext>
            </a:extLst>
          </p:cNvPr>
          <p:cNvSpPr txBox="1"/>
          <p:nvPr/>
        </p:nvSpPr>
        <p:spPr>
          <a:xfrm>
            <a:off x="643260" y="1736475"/>
            <a:ext cx="6867249" cy="1200329"/>
          </a:xfrm>
          <a:prstGeom prst="rect">
            <a:avLst/>
          </a:prstGeom>
          <a:noFill/>
        </p:spPr>
        <p:txBody>
          <a:bodyPr wrap="square">
            <a:spAutoFit/>
          </a:bodyPr>
          <a:lstStyle/>
          <a:p>
            <a:pPr algn="just"/>
            <a:r>
              <a:rPr lang="es-ES" sz="3200" b="1" dirty="0">
                <a:solidFill>
                  <a:srgbClr val="9B0202"/>
                </a:solidFill>
              </a:rPr>
              <a:t>2. </a:t>
            </a:r>
            <a:r>
              <a:rPr lang="es-ES" sz="2000" dirty="0"/>
              <a:t>Ubicación y distribución actual de los centros pedagógicos de internamiento de NNA, los cuales están afectando gravemente el respeto al derecho del núcleo familiar.</a:t>
            </a:r>
            <a:endParaRPr lang="es-MX" sz="2000" dirty="0"/>
          </a:p>
        </p:txBody>
      </p:sp>
      <p:sp>
        <p:nvSpPr>
          <p:cNvPr id="6" name="Rectángulo 5">
            <a:extLst>
              <a:ext uri="{FF2B5EF4-FFF2-40B4-BE49-F238E27FC236}">
                <a16:creationId xmlns:a16="http://schemas.microsoft.com/office/drawing/2014/main" id="{B4321CED-7DA9-4449-A264-41A5A7A68E50}"/>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7" name="CuadroTexto 6">
            <a:extLst>
              <a:ext uri="{FF2B5EF4-FFF2-40B4-BE49-F238E27FC236}">
                <a16:creationId xmlns:a16="http://schemas.microsoft.com/office/drawing/2014/main" id="{0BB59843-35BD-4F85-90F9-9E424A2AE14D}"/>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9" name="Picture 2" descr="https://www.elpaccto.eu/wp-content/uploads/2018/11/Carcel.jpg">
            <a:extLst>
              <a:ext uri="{FF2B5EF4-FFF2-40B4-BE49-F238E27FC236}">
                <a16:creationId xmlns:a16="http://schemas.microsoft.com/office/drawing/2014/main" id="{28D75A7E-980C-499C-B890-C1AE02EB0BBF}"/>
              </a:ext>
            </a:extLst>
          </p:cNvPr>
          <p:cNvPicPr>
            <a:picLocks noChangeAspect="1" noChangeArrowheads="1"/>
          </p:cNvPicPr>
          <p:nvPr/>
        </p:nvPicPr>
        <p:blipFill rotWithShape="1">
          <a:blip r:embed="rId4" cstate="screen">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5900"/>
                    </a14:imgEffect>
                    <a14:imgEffect>
                      <a14:saturation sat="33000"/>
                    </a14:imgEffect>
                  </a14:imgLayer>
                </a14:imgProps>
              </a:ext>
              <a:ext uri="{28A0092B-C50C-407E-A947-70E740481C1C}">
                <a14:useLocalDpi xmlns:a14="http://schemas.microsoft.com/office/drawing/2010/main"/>
              </a:ext>
            </a:extLst>
          </a:blip>
          <a:srcRect b="10280"/>
          <a:stretch/>
        </p:blipFill>
        <p:spPr bwMode="auto">
          <a:xfrm>
            <a:off x="-31445" y="1"/>
            <a:ext cx="12207724" cy="1504196"/>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56E5D6D8-A43F-4D06-9600-B07B2DC579DC}"/>
              </a:ext>
            </a:extLst>
          </p:cNvPr>
          <p:cNvSpPr txBox="1"/>
          <p:nvPr/>
        </p:nvSpPr>
        <p:spPr>
          <a:xfrm>
            <a:off x="-7863" y="366077"/>
            <a:ext cx="5219055" cy="541238"/>
          </a:xfrm>
          <a:prstGeom prst="rect">
            <a:avLst/>
          </a:prstGeom>
          <a:solidFill>
            <a:srgbClr val="9B1918">
              <a:alpha val="80000"/>
            </a:srgbClr>
          </a:solidFill>
        </p:spPr>
        <p:txBody>
          <a:bodyPr wrap="square" rtlCol="0">
            <a:spAutoFit/>
          </a:bodyPr>
          <a:lstStyle/>
          <a:p>
            <a:pPr algn="ctr">
              <a:lnSpc>
                <a:spcPts val="3400"/>
              </a:lnSpc>
            </a:pPr>
            <a:r>
              <a:rPr lang="es-ES" sz="3600" dirty="0">
                <a:solidFill>
                  <a:schemeClr val="bg1"/>
                </a:solidFill>
                <a:effectLst>
                  <a:outerShdw blurRad="38100" dist="38100" dir="2700000" algn="tl">
                    <a:srgbClr val="000000">
                      <a:alpha val="43137"/>
                    </a:srgbClr>
                  </a:outerShdw>
                </a:effectLst>
                <a:latin typeface="+mj-lt"/>
              </a:rPr>
              <a:t>CONCLUSIONES</a:t>
            </a:r>
            <a:endParaRPr lang="es-HN" sz="3600" dirty="0">
              <a:solidFill>
                <a:schemeClr val="bg1"/>
              </a:solidFill>
              <a:effectLst>
                <a:outerShdw blurRad="38100" dist="38100" dir="2700000" algn="tl">
                  <a:srgbClr val="000000">
                    <a:alpha val="43137"/>
                  </a:srgbClr>
                </a:outerShdw>
              </a:effectLst>
              <a:latin typeface="+mj-lt"/>
            </a:endParaRPr>
          </a:p>
        </p:txBody>
      </p:sp>
      <p:sp>
        <p:nvSpPr>
          <p:cNvPr id="12" name="CuadroTexto 11">
            <a:extLst>
              <a:ext uri="{FF2B5EF4-FFF2-40B4-BE49-F238E27FC236}">
                <a16:creationId xmlns:a16="http://schemas.microsoft.com/office/drawing/2014/main" id="{4BAE299E-BB23-4465-A255-F7913B67257F}"/>
              </a:ext>
            </a:extLst>
          </p:cNvPr>
          <p:cNvSpPr txBox="1"/>
          <p:nvPr/>
        </p:nvSpPr>
        <p:spPr>
          <a:xfrm>
            <a:off x="3427057" y="5232485"/>
            <a:ext cx="3037644" cy="646331"/>
          </a:xfrm>
          <a:prstGeom prst="rect">
            <a:avLst/>
          </a:prstGeom>
          <a:noFill/>
        </p:spPr>
        <p:txBody>
          <a:bodyPr wrap="square">
            <a:spAutoFit/>
          </a:bodyPr>
          <a:lstStyle/>
          <a:p>
            <a:pPr marL="0" indent="0" algn="ctr">
              <a:buNone/>
            </a:pPr>
            <a:r>
              <a:rPr lang="es-ES" b="1" dirty="0">
                <a:solidFill>
                  <a:srgbClr val="9B1918"/>
                </a:solidFill>
              </a:rPr>
              <a:t>Mapa de Centros Pedagógicos </a:t>
            </a:r>
          </a:p>
          <a:p>
            <a:pPr marL="0" indent="0" algn="ctr">
              <a:buNone/>
            </a:pPr>
            <a:r>
              <a:rPr lang="es-ES" b="1" dirty="0">
                <a:solidFill>
                  <a:srgbClr val="9B1918"/>
                </a:solidFill>
              </a:rPr>
              <a:t>de Internamiento</a:t>
            </a:r>
          </a:p>
        </p:txBody>
      </p:sp>
      <p:pic>
        <p:nvPicPr>
          <p:cNvPr id="13" name="Gráfico 12">
            <a:extLst>
              <a:ext uri="{FF2B5EF4-FFF2-40B4-BE49-F238E27FC236}">
                <a16:creationId xmlns:a16="http://schemas.microsoft.com/office/drawing/2014/main" id="{FE8E6536-297B-4E7F-A843-BA80E029FE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41410" y="1601064"/>
            <a:ext cx="3037643" cy="4617625"/>
          </a:xfrm>
          <a:prstGeom prst="rect">
            <a:avLst/>
          </a:prstGeom>
        </p:spPr>
      </p:pic>
      <p:sp>
        <p:nvSpPr>
          <p:cNvPr id="15" name="CuadroTexto 14">
            <a:extLst>
              <a:ext uri="{FF2B5EF4-FFF2-40B4-BE49-F238E27FC236}">
                <a16:creationId xmlns:a16="http://schemas.microsoft.com/office/drawing/2014/main" id="{92400751-8F8A-4CB6-BC68-91CCFCD48320}"/>
              </a:ext>
            </a:extLst>
          </p:cNvPr>
          <p:cNvSpPr txBox="1"/>
          <p:nvPr/>
        </p:nvSpPr>
        <p:spPr>
          <a:xfrm>
            <a:off x="2480940" y="6099731"/>
            <a:ext cx="7554896" cy="369332"/>
          </a:xfrm>
          <a:prstGeom prst="rect">
            <a:avLst/>
          </a:prstGeom>
          <a:noFill/>
        </p:spPr>
        <p:txBody>
          <a:bodyPr wrap="square" rtlCol="0">
            <a:spAutoFit/>
          </a:bodyPr>
          <a:lstStyle/>
          <a:p>
            <a:pPr algn="ctr"/>
            <a:r>
              <a:rPr lang="es-ES" b="1" dirty="0">
                <a:solidFill>
                  <a:schemeClr val="bg1">
                    <a:lumMod val="50000"/>
                  </a:schemeClr>
                </a:solidFill>
              </a:rPr>
              <a:t>Fuente: </a:t>
            </a:r>
            <a:r>
              <a:rPr lang="es-ES" dirty="0">
                <a:solidFill>
                  <a:schemeClr val="bg1">
                    <a:lumMod val="50000"/>
                  </a:schemeClr>
                </a:solidFill>
              </a:rPr>
              <a:t>elaboración propia.</a:t>
            </a:r>
            <a:endParaRPr lang="es-HN" dirty="0">
              <a:solidFill>
                <a:schemeClr val="bg1">
                  <a:lumMod val="50000"/>
                </a:schemeClr>
              </a:solidFill>
            </a:endParaRPr>
          </a:p>
        </p:txBody>
      </p:sp>
    </p:spTree>
    <p:extLst>
      <p:ext uri="{BB962C8B-B14F-4D97-AF65-F5344CB8AC3E}">
        <p14:creationId xmlns:p14="http://schemas.microsoft.com/office/powerpoint/2010/main" val="1819928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4937277-9DD1-4A2C-ABE3-058AA555A8D0}"/>
              </a:ext>
            </a:extLst>
          </p:cNvPr>
          <p:cNvSpPr/>
          <p:nvPr/>
        </p:nvSpPr>
        <p:spPr>
          <a:xfrm>
            <a:off x="559882" y="3693112"/>
            <a:ext cx="5135636" cy="20828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8" name="CuadroTexto 17">
            <a:extLst>
              <a:ext uri="{FF2B5EF4-FFF2-40B4-BE49-F238E27FC236}">
                <a16:creationId xmlns:a16="http://schemas.microsoft.com/office/drawing/2014/main" id="{BEABF8CC-A778-80E3-3ECD-7C85976DEB9F}"/>
              </a:ext>
            </a:extLst>
          </p:cNvPr>
          <p:cNvSpPr txBox="1"/>
          <p:nvPr/>
        </p:nvSpPr>
        <p:spPr>
          <a:xfrm>
            <a:off x="555938" y="2262757"/>
            <a:ext cx="5285572" cy="1200329"/>
          </a:xfrm>
          <a:prstGeom prst="rect">
            <a:avLst/>
          </a:prstGeom>
          <a:noFill/>
        </p:spPr>
        <p:txBody>
          <a:bodyPr wrap="square">
            <a:spAutoFit/>
          </a:bodyPr>
          <a:lstStyle/>
          <a:p>
            <a:pPr algn="just"/>
            <a:r>
              <a:rPr lang="es-ES" sz="3200" b="1" dirty="0">
                <a:solidFill>
                  <a:srgbClr val="9B0202"/>
                </a:solidFill>
              </a:rPr>
              <a:t>3. </a:t>
            </a:r>
            <a:r>
              <a:rPr lang="es-ES" sz="2000" dirty="0"/>
              <a:t>El derecho a la salud, es una de las problemáticas críticas encontradas durante la investigación.</a:t>
            </a:r>
            <a:endParaRPr lang="es-MX" sz="2000" dirty="0"/>
          </a:p>
        </p:txBody>
      </p:sp>
      <p:sp>
        <p:nvSpPr>
          <p:cNvPr id="6" name="Rectángulo 5">
            <a:extLst>
              <a:ext uri="{FF2B5EF4-FFF2-40B4-BE49-F238E27FC236}">
                <a16:creationId xmlns:a16="http://schemas.microsoft.com/office/drawing/2014/main" id="{B4321CED-7DA9-4449-A264-41A5A7A68E50}"/>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7" name="CuadroTexto 6">
            <a:extLst>
              <a:ext uri="{FF2B5EF4-FFF2-40B4-BE49-F238E27FC236}">
                <a16:creationId xmlns:a16="http://schemas.microsoft.com/office/drawing/2014/main" id="{0BB59843-35BD-4F85-90F9-9E424A2AE14D}"/>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9" name="Picture 2" descr="https://www.elpaccto.eu/wp-content/uploads/2018/11/Carcel.jpg">
            <a:extLst>
              <a:ext uri="{FF2B5EF4-FFF2-40B4-BE49-F238E27FC236}">
                <a16:creationId xmlns:a16="http://schemas.microsoft.com/office/drawing/2014/main" id="{28D75A7E-980C-499C-B890-C1AE02EB0BBF}"/>
              </a:ext>
            </a:extLst>
          </p:cNvPr>
          <p:cNvPicPr>
            <a:picLocks noChangeAspect="1" noChangeArrowheads="1"/>
          </p:cNvPicPr>
          <p:nvPr/>
        </p:nvPicPr>
        <p:blipFill rotWithShape="1">
          <a:blip r:embed="rId2" cstate="screen">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bwMode="auto">
          <a:xfrm>
            <a:off x="-31445" y="0"/>
            <a:ext cx="12207724" cy="1676549"/>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56E5D6D8-A43F-4D06-9600-B07B2DC579DC}"/>
              </a:ext>
            </a:extLst>
          </p:cNvPr>
          <p:cNvSpPr txBox="1"/>
          <p:nvPr/>
        </p:nvSpPr>
        <p:spPr>
          <a:xfrm>
            <a:off x="-7863" y="366077"/>
            <a:ext cx="5219055" cy="541238"/>
          </a:xfrm>
          <a:prstGeom prst="rect">
            <a:avLst/>
          </a:prstGeom>
          <a:solidFill>
            <a:srgbClr val="9B1918">
              <a:alpha val="80000"/>
            </a:srgbClr>
          </a:solidFill>
        </p:spPr>
        <p:txBody>
          <a:bodyPr wrap="square" rtlCol="0">
            <a:spAutoFit/>
          </a:bodyPr>
          <a:lstStyle/>
          <a:p>
            <a:pPr algn="ctr">
              <a:lnSpc>
                <a:spcPts val="3400"/>
              </a:lnSpc>
            </a:pPr>
            <a:r>
              <a:rPr lang="es-ES" sz="3600" dirty="0">
                <a:solidFill>
                  <a:schemeClr val="bg1"/>
                </a:solidFill>
                <a:effectLst>
                  <a:outerShdw blurRad="38100" dist="38100" dir="2700000" algn="tl">
                    <a:srgbClr val="000000">
                      <a:alpha val="43137"/>
                    </a:srgbClr>
                  </a:outerShdw>
                </a:effectLst>
                <a:latin typeface="+mj-lt"/>
              </a:rPr>
              <a:t>CONCLUSIONES</a:t>
            </a:r>
            <a:endParaRPr lang="es-HN" sz="3600" dirty="0">
              <a:solidFill>
                <a:schemeClr val="bg1"/>
              </a:solidFill>
              <a:effectLst>
                <a:outerShdw blurRad="38100" dist="38100" dir="2700000" algn="tl">
                  <a:srgbClr val="000000">
                    <a:alpha val="43137"/>
                  </a:srgbClr>
                </a:outerShdw>
              </a:effectLst>
              <a:latin typeface="+mj-lt"/>
            </a:endParaRPr>
          </a:p>
        </p:txBody>
      </p:sp>
      <p:sp>
        <p:nvSpPr>
          <p:cNvPr id="5" name="CuadroTexto 4">
            <a:extLst>
              <a:ext uri="{FF2B5EF4-FFF2-40B4-BE49-F238E27FC236}">
                <a16:creationId xmlns:a16="http://schemas.microsoft.com/office/drawing/2014/main" id="{DCCBA2A8-88A3-40AD-B568-23EF8F32F6C9}"/>
              </a:ext>
            </a:extLst>
          </p:cNvPr>
          <p:cNvSpPr txBox="1"/>
          <p:nvPr/>
        </p:nvSpPr>
        <p:spPr>
          <a:xfrm>
            <a:off x="1988601" y="3894650"/>
            <a:ext cx="3648720" cy="1754326"/>
          </a:xfrm>
          <a:prstGeom prst="rect">
            <a:avLst/>
          </a:prstGeom>
          <a:noFill/>
        </p:spPr>
        <p:txBody>
          <a:bodyPr wrap="square" rtlCol="0">
            <a:spAutoFit/>
          </a:bodyPr>
          <a:lstStyle/>
          <a:p>
            <a:pPr algn="just"/>
            <a:r>
              <a:rPr lang="es-ES" b="1" dirty="0">
                <a:solidFill>
                  <a:srgbClr val="1C3B4B"/>
                </a:solidFill>
              </a:rPr>
              <a:t>Actualmente las personas privadas de libertad encuentran serias dificultades para acceder a servicios de salud y a su vez recibir tratamiento adecuado conforme a su condición médica</a:t>
            </a:r>
            <a:r>
              <a:rPr lang="es-HN" b="1" dirty="0">
                <a:solidFill>
                  <a:srgbClr val="1C3B4B"/>
                </a:solidFill>
              </a:rPr>
              <a:t>.</a:t>
            </a:r>
            <a:endParaRPr lang="es-MX" b="1" dirty="0">
              <a:solidFill>
                <a:srgbClr val="1C3B4B"/>
              </a:solidFill>
            </a:endParaRPr>
          </a:p>
        </p:txBody>
      </p:sp>
      <p:sp>
        <p:nvSpPr>
          <p:cNvPr id="15" name="CuadroTexto 14">
            <a:extLst>
              <a:ext uri="{FF2B5EF4-FFF2-40B4-BE49-F238E27FC236}">
                <a16:creationId xmlns:a16="http://schemas.microsoft.com/office/drawing/2014/main" id="{BBC79678-7730-4F74-929B-432C4D4079AC}"/>
              </a:ext>
            </a:extLst>
          </p:cNvPr>
          <p:cNvSpPr txBox="1"/>
          <p:nvPr/>
        </p:nvSpPr>
        <p:spPr>
          <a:xfrm>
            <a:off x="6445182" y="1786405"/>
            <a:ext cx="5535783" cy="599267"/>
          </a:xfrm>
          <a:prstGeom prst="rect">
            <a:avLst/>
          </a:prstGeom>
          <a:noFill/>
        </p:spPr>
        <p:txBody>
          <a:bodyPr wrap="square">
            <a:spAutoFit/>
          </a:bodyPr>
          <a:lstStyle/>
          <a:p>
            <a:pPr algn="ctr">
              <a:lnSpc>
                <a:spcPts val="1500"/>
              </a:lnSpc>
              <a:spcAft>
                <a:spcPts val="800"/>
              </a:spcAft>
            </a:pPr>
            <a:r>
              <a:rPr lang="es-HN" sz="2000" b="1" dirty="0">
                <a:solidFill>
                  <a:srgbClr val="1C3B4B"/>
                </a:solidFill>
                <a:effectLst/>
                <a:ea typeface="Arial" panose="020B0604020202020204" pitchFamily="34" charset="0"/>
              </a:rPr>
              <a:t>DENUNCIAS DOCUMENTADAS POR EL </a:t>
            </a:r>
          </a:p>
          <a:p>
            <a:pPr algn="ctr">
              <a:lnSpc>
                <a:spcPts val="1500"/>
              </a:lnSpc>
              <a:spcAft>
                <a:spcPts val="800"/>
              </a:spcAft>
            </a:pPr>
            <a:r>
              <a:rPr lang="es-HN" sz="2000" b="1" dirty="0">
                <a:solidFill>
                  <a:srgbClr val="1C3B4B"/>
                </a:solidFill>
                <a:effectLst/>
                <a:ea typeface="Arial" panose="020B0604020202020204" pitchFamily="34" charset="0"/>
              </a:rPr>
              <a:t>MNP-CONAPREV-2021</a:t>
            </a:r>
            <a:endParaRPr lang="es-MX" sz="2000" b="1" dirty="0">
              <a:solidFill>
                <a:srgbClr val="1C3B4B"/>
              </a:solidFill>
              <a:effectLst/>
              <a:ea typeface="Arial" panose="020B0604020202020204" pitchFamily="34" charset="0"/>
            </a:endParaRPr>
          </a:p>
        </p:txBody>
      </p:sp>
      <p:pic>
        <p:nvPicPr>
          <p:cNvPr id="11" name="Gráfico 10">
            <a:extLst>
              <a:ext uri="{FF2B5EF4-FFF2-40B4-BE49-F238E27FC236}">
                <a16:creationId xmlns:a16="http://schemas.microsoft.com/office/drawing/2014/main" id="{0CA503AF-880D-4C43-89AE-40050DBB08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2249" y="4183259"/>
            <a:ext cx="833602" cy="833602"/>
          </a:xfrm>
          <a:prstGeom prst="rect">
            <a:avLst/>
          </a:prstGeom>
        </p:spPr>
      </p:pic>
      <p:pic>
        <p:nvPicPr>
          <p:cNvPr id="16" name="Gráfico 15">
            <a:extLst>
              <a:ext uri="{FF2B5EF4-FFF2-40B4-BE49-F238E27FC236}">
                <a16:creationId xmlns:a16="http://schemas.microsoft.com/office/drawing/2014/main" id="{EAA9672E-19B3-4422-8084-775F589F77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39456" y="2356053"/>
            <a:ext cx="4680619" cy="2961834"/>
          </a:xfrm>
          <a:prstGeom prst="rect">
            <a:avLst/>
          </a:prstGeom>
        </p:spPr>
      </p:pic>
      <p:sp>
        <p:nvSpPr>
          <p:cNvPr id="19" name="CuadroTexto 18">
            <a:extLst>
              <a:ext uri="{FF2B5EF4-FFF2-40B4-BE49-F238E27FC236}">
                <a16:creationId xmlns:a16="http://schemas.microsoft.com/office/drawing/2014/main" id="{BE9245E5-1EA3-4C9B-94BA-51A378287113}"/>
              </a:ext>
            </a:extLst>
          </p:cNvPr>
          <p:cNvSpPr txBox="1"/>
          <p:nvPr/>
        </p:nvSpPr>
        <p:spPr>
          <a:xfrm>
            <a:off x="6356407" y="5378536"/>
            <a:ext cx="5343769" cy="923330"/>
          </a:xfrm>
          <a:prstGeom prst="rect">
            <a:avLst/>
          </a:prstGeom>
          <a:noFill/>
        </p:spPr>
        <p:txBody>
          <a:bodyPr wrap="square" rtlCol="0">
            <a:spAutoFit/>
          </a:bodyPr>
          <a:lstStyle/>
          <a:p>
            <a:pPr algn="ctr"/>
            <a:r>
              <a:rPr lang="es-ES" b="1" dirty="0">
                <a:solidFill>
                  <a:schemeClr val="bg1">
                    <a:lumMod val="50000"/>
                  </a:schemeClr>
                </a:solidFill>
              </a:rPr>
              <a:t>Fuente: </a:t>
            </a:r>
            <a:r>
              <a:rPr lang="es-ES" dirty="0">
                <a:solidFill>
                  <a:schemeClr val="bg1">
                    <a:lumMod val="50000"/>
                  </a:schemeClr>
                </a:solidFill>
              </a:rPr>
              <a:t>Mecanismo Nacional de Prevención Contra la Tortura y Otros Tratos o Penas Crueles Inhumanos y Degradantes [MNP-CONAPREV], 2021, p.60.</a:t>
            </a:r>
            <a:endParaRPr lang="es-HN" dirty="0">
              <a:solidFill>
                <a:schemeClr val="bg1">
                  <a:lumMod val="50000"/>
                </a:schemeClr>
              </a:solidFill>
            </a:endParaRPr>
          </a:p>
        </p:txBody>
      </p:sp>
    </p:spTree>
    <p:extLst>
      <p:ext uri="{BB962C8B-B14F-4D97-AF65-F5344CB8AC3E}">
        <p14:creationId xmlns:p14="http://schemas.microsoft.com/office/powerpoint/2010/main" val="2781486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E4B17B8-8367-4188-A849-84F89CCB4171}"/>
              </a:ext>
            </a:extLst>
          </p:cNvPr>
          <p:cNvPicPr>
            <a:picLocks noChangeAspect="1"/>
          </p:cNvPicPr>
          <p:nvPr/>
        </p:nvPicPr>
        <p:blipFill>
          <a:blip r:embed="rId2">
            <a:duotone>
              <a:schemeClr val="accent1">
                <a:shade val="45000"/>
                <a:satMod val="135000"/>
              </a:schemeClr>
              <a:prstClr val="white"/>
            </a:duotone>
          </a:blip>
          <a:stretch>
            <a:fillRect/>
          </a:stretch>
        </p:blipFill>
        <p:spPr>
          <a:xfrm>
            <a:off x="1609908" y="2429764"/>
            <a:ext cx="3375197" cy="1687599"/>
          </a:xfrm>
          <a:prstGeom prst="rect">
            <a:avLst/>
          </a:prstGeom>
        </p:spPr>
      </p:pic>
      <p:sp>
        <p:nvSpPr>
          <p:cNvPr id="18" name="CuadroTexto 17">
            <a:extLst>
              <a:ext uri="{FF2B5EF4-FFF2-40B4-BE49-F238E27FC236}">
                <a16:creationId xmlns:a16="http://schemas.microsoft.com/office/drawing/2014/main" id="{BEABF8CC-A778-80E3-3ECD-7C85976DEB9F}"/>
              </a:ext>
            </a:extLst>
          </p:cNvPr>
          <p:cNvSpPr txBox="1"/>
          <p:nvPr/>
        </p:nvSpPr>
        <p:spPr>
          <a:xfrm>
            <a:off x="3720331" y="1929853"/>
            <a:ext cx="5423669" cy="584775"/>
          </a:xfrm>
          <a:prstGeom prst="rect">
            <a:avLst/>
          </a:prstGeom>
          <a:noFill/>
        </p:spPr>
        <p:txBody>
          <a:bodyPr wrap="square">
            <a:spAutoFit/>
          </a:bodyPr>
          <a:lstStyle/>
          <a:p>
            <a:pPr algn="just"/>
            <a:r>
              <a:rPr lang="es-ES" sz="3200" b="1" dirty="0">
                <a:solidFill>
                  <a:srgbClr val="9B0202"/>
                </a:solidFill>
              </a:rPr>
              <a:t>4. </a:t>
            </a:r>
            <a:r>
              <a:rPr lang="es-ES" sz="2000" dirty="0"/>
              <a:t>Procedimiento de quejas y/o denuncias.</a:t>
            </a:r>
            <a:endParaRPr lang="es-MX" sz="2000" dirty="0"/>
          </a:p>
        </p:txBody>
      </p:sp>
      <p:sp>
        <p:nvSpPr>
          <p:cNvPr id="6" name="Rectángulo 5">
            <a:extLst>
              <a:ext uri="{FF2B5EF4-FFF2-40B4-BE49-F238E27FC236}">
                <a16:creationId xmlns:a16="http://schemas.microsoft.com/office/drawing/2014/main" id="{B4321CED-7DA9-4449-A264-41A5A7A68E50}"/>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7" name="CuadroTexto 6">
            <a:extLst>
              <a:ext uri="{FF2B5EF4-FFF2-40B4-BE49-F238E27FC236}">
                <a16:creationId xmlns:a16="http://schemas.microsoft.com/office/drawing/2014/main" id="{0BB59843-35BD-4F85-90F9-9E424A2AE14D}"/>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9" name="Picture 2" descr="https://www.elpaccto.eu/wp-content/uploads/2018/11/Carcel.jpg">
            <a:extLst>
              <a:ext uri="{FF2B5EF4-FFF2-40B4-BE49-F238E27FC236}">
                <a16:creationId xmlns:a16="http://schemas.microsoft.com/office/drawing/2014/main" id="{28D75A7E-980C-499C-B890-C1AE02EB0BBF}"/>
              </a:ext>
            </a:extLst>
          </p:cNvPr>
          <p:cNvPicPr>
            <a:picLocks noChangeAspect="1" noChangeArrowheads="1"/>
          </p:cNvPicPr>
          <p:nvPr/>
        </p:nvPicPr>
        <p:blipFill rotWithShape="1">
          <a:blip r:embed="rId3" cstate="screen">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bwMode="auto">
          <a:xfrm>
            <a:off x="-31445" y="0"/>
            <a:ext cx="12207724" cy="1676549"/>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56E5D6D8-A43F-4D06-9600-B07B2DC579DC}"/>
              </a:ext>
            </a:extLst>
          </p:cNvPr>
          <p:cNvSpPr txBox="1"/>
          <p:nvPr/>
        </p:nvSpPr>
        <p:spPr>
          <a:xfrm>
            <a:off x="-7863" y="366077"/>
            <a:ext cx="5219055" cy="541238"/>
          </a:xfrm>
          <a:prstGeom prst="rect">
            <a:avLst/>
          </a:prstGeom>
          <a:solidFill>
            <a:srgbClr val="9B1918">
              <a:alpha val="80000"/>
            </a:srgbClr>
          </a:solidFill>
        </p:spPr>
        <p:txBody>
          <a:bodyPr wrap="square" rtlCol="0">
            <a:spAutoFit/>
          </a:bodyPr>
          <a:lstStyle/>
          <a:p>
            <a:pPr algn="ctr">
              <a:lnSpc>
                <a:spcPts val="3400"/>
              </a:lnSpc>
            </a:pPr>
            <a:r>
              <a:rPr lang="es-ES" sz="3600" dirty="0">
                <a:solidFill>
                  <a:schemeClr val="bg1"/>
                </a:solidFill>
                <a:effectLst>
                  <a:outerShdw blurRad="38100" dist="38100" dir="2700000" algn="tl">
                    <a:srgbClr val="000000">
                      <a:alpha val="43137"/>
                    </a:srgbClr>
                  </a:outerShdw>
                </a:effectLst>
                <a:latin typeface="+mj-lt"/>
              </a:rPr>
              <a:t>CONCLUSIONES</a:t>
            </a:r>
            <a:endParaRPr lang="es-HN" sz="3600" dirty="0">
              <a:solidFill>
                <a:schemeClr val="bg1"/>
              </a:solidFill>
              <a:effectLst>
                <a:outerShdw blurRad="38100" dist="38100" dir="2700000" algn="tl">
                  <a:srgbClr val="000000">
                    <a:alpha val="43137"/>
                  </a:srgbClr>
                </a:outerShdw>
              </a:effectLst>
              <a:latin typeface="+mj-lt"/>
            </a:endParaRPr>
          </a:p>
        </p:txBody>
      </p:sp>
      <p:sp>
        <p:nvSpPr>
          <p:cNvPr id="5" name="CuadroTexto 4">
            <a:extLst>
              <a:ext uri="{FF2B5EF4-FFF2-40B4-BE49-F238E27FC236}">
                <a16:creationId xmlns:a16="http://schemas.microsoft.com/office/drawing/2014/main" id="{DCCBA2A8-88A3-40AD-B568-23EF8F32F6C9}"/>
              </a:ext>
            </a:extLst>
          </p:cNvPr>
          <p:cNvSpPr txBox="1"/>
          <p:nvPr/>
        </p:nvSpPr>
        <p:spPr>
          <a:xfrm>
            <a:off x="913508" y="4055686"/>
            <a:ext cx="4896927" cy="1477328"/>
          </a:xfrm>
          <a:prstGeom prst="rect">
            <a:avLst/>
          </a:prstGeom>
          <a:noFill/>
        </p:spPr>
        <p:txBody>
          <a:bodyPr wrap="square" rtlCol="0">
            <a:spAutoFit/>
          </a:bodyPr>
          <a:lstStyle/>
          <a:p>
            <a:pPr algn="just"/>
            <a:r>
              <a:rPr lang="es-ES" dirty="0"/>
              <a:t>En principio se violenta el derecho a la información de las personas privadas de libertad, no son informados sobre estos procedimientos al momento de su ingreso, por otro lado, en su mayoría se realizan a través de su apoderado legal.</a:t>
            </a:r>
            <a:endParaRPr lang="es-MX" dirty="0"/>
          </a:p>
        </p:txBody>
      </p:sp>
      <p:sp>
        <p:nvSpPr>
          <p:cNvPr id="13" name="CuadroTexto 12">
            <a:extLst>
              <a:ext uri="{FF2B5EF4-FFF2-40B4-BE49-F238E27FC236}">
                <a16:creationId xmlns:a16="http://schemas.microsoft.com/office/drawing/2014/main" id="{9CAF1BE3-DA4E-4376-9AAD-BEED276F984D}"/>
              </a:ext>
            </a:extLst>
          </p:cNvPr>
          <p:cNvSpPr txBox="1"/>
          <p:nvPr/>
        </p:nvSpPr>
        <p:spPr>
          <a:xfrm>
            <a:off x="6747029" y="3189211"/>
            <a:ext cx="4598045" cy="2308324"/>
          </a:xfrm>
          <a:prstGeom prst="rect">
            <a:avLst/>
          </a:prstGeom>
          <a:solidFill>
            <a:srgbClr val="1C3B4B"/>
          </a:solidFill>
        </p:spPr>
        <p:txBody>
          <a:bodyPr wrap="square">
            <a:spAutoFit/>
          </a:bodyPr>
          <a:lstStyle/>
          <a:p>
            <a:pPr algn="just"/>
            <a:r>
              <a:rPr lang="es-MX" sz="1600" dirty="0">
                <a:solidFill>
                  <a:schemeClr val="bg1"/>
                </a:solidFill>
              </a:rPr>
              <a:t>Artículo 294. OBLIGACIÓN DE INFORMAR. Las personas privadas de libertad recibirán a su ingreso al Establecimiento Penitenciario, información escrita sobre sus derechos y deberes, el régimen del establecimiento, las normas disciplinarias y los medios para formular peticiones, quejas y reclamos. Con este fin, se les entregará un ejemplar de la “Cartilla informativa” Reglamento Ley Sistema Penitenciario.. Ley Sistema Penitenciario.</a:t>
            </a:r>
          </a:p>
        </p:txBody>
      </p:sp>
    </p:spTree>
    <p:extLst>
      <p:ext uri="{BB962C8B-B14F-4D97-AF65-F5344CB8AC3E}">
        <p14:creationId xmlns:p14="http://schemas.microsoft.com/office/powerpoint/2010/main" val="4289645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72F1751B-B0D9-BADC-591F-D3BF8F18F564}"/>
              </a:ext>
            </a:extLst>
          </p:cNvPr>
          <p:cNvGraphicFramePr>
            <a:graphicFrameLocks noGrp="1"/>
          </p:cNvGraphicFramePr>
          <p:nvPr>
            <p:ph idx="1"/>
            <p:extLst>
              <p:ext uri="{D42A27DB-BD31-4B8C-83A1-F6EECF244321}">
                <p14:modId xmlns:p14="http://schemas.microsoft.com/office/powerpoint/2010/main" val="1908963472"/>
              </p:ext>
            </p:extLst>
          </p:nvPr>
        </p:nvGraphicFramePr>
        <p:xfrm>
          <a:off x="4527611" y="1108381"/>
          <a:ext cx="6800296" cy="5185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2E472A77-A77F-42C1-9047-0E6A40E70E72}"/>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6" name="CuadroTexto 5">
            <a:extLst>
              <a:ext uri="{FF2B5EF4-FFF2-40B4-BE49-F238E27FC236}">
                <a16:creationId xmlns:a16="http://schemas.microsoft.com/office/drawing/2014/main" id="{7DA39BA6-3F48-4A18-B63C-EB55D5C4CF2D}"/>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7" name="Picture 4" descr="Cárcel - Banco de fotos e imágenes de stock - iStock">
            <a:extLst>
              <a:ext uri="{FF2B5EF4-FFF2-40B4-BE49-F238E27FC236}">
                <a16:creationId xmlns:a16="http://schemas.microsoft.com/office/drawing/2014/main" id="{784BDF07-3362-47C8-A00F-0CF88A6A5831}"/>
              </a:ext>
            </a:extLst>
          </p:cNvPr>
          <p:cNvPicPr>
            <a:picLocks noChangeAspect="1" noChangeArrowheads="1"/>
          </p:cNvPicPr>
          <p:nvPr/>
        </p:nvPicPr>
        <p:blipFill rotWithShape="1">
          <a:blip r:embed="rId7"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bwMode="auto">
          <a:xfrm>
            <a:off x="-15723" y="-15198"/>
            <a:ext cx="3002714" cy="6507121"/>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28B6B2A8-C605-4ABA-9321-1CC3AB795063}"/>
              </a:ext>
            </a:extLst>
          </p:cNvPr>
          <p:cNvSpPr txBox="1">
            <a:spLocks/>
          </p:cNvSpPr>
          <p:nvPr/>
        </p:nvSpPr>
        <p:spPr>
          <a:xfrm>
            <a:off x="949910" y="216975"/>
            <a:ext cx="4055064" cy="838137"/>
          </a:xfrm>
          <a:prstGeom prst="rect">
            <a:avLst/>
          </a:prstGeom>
          <a:solidFill>
            <a:srgbClr val="1C3B4B"/>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dirty="0">
                <a:solidFill>
                  <a:schemeClr val="bg1"/>
                </a:solidFill>
              </a:rPr>
              <a:t>RECOMENDACIONES</a:t>
            </a:r>
            <a:endParaRPr lang="es-MX" sz="3200" dirty="0"/>
          </a:p>
        </p:txBody>
      </p:sp>
      <p:sp>
        <p:nvSpPr>
          <p:cNvPr id="10" name="Elipse 9">
            <a:extLst>
              <a:ext uri="{FF2B5EF4-FFF2-40B4-BE49-F238E27FC236}">
                <a16:creationId xmlns:a16="http://schemas.microsoft.com/office/drawing/2014/main" id="{676923B2-BA99-4C67-83D1-AABC3695E4F4}"/>
              </a:ext>
            </a:extLst>
          </p:cNvPr>
          <p:cNvSpPr/>
          <p:nvPr/>
        </p:nvSpPr>
        <p:spPr>
          <a:xfrm>
            <a:off x="3643073" y="1436863"/>
            <a:ext cx="952340" cy="87001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dirty="0"/>
          </a:p>
        </p:txBody>
      </p:sp>
      <p:sp>
        <p:nvSpPr>
          <p:cNvPr id="13" name="Elipse 12">
            <a:extLst>
              <a:ext uri="{FF2B5EF4-FFF2-40B4-BE49-F238E27FC236}">
                <a16:creationId xmlns:a16="http://schemas.microsoft.com/office/drawing/2014/main" id="{9FB1B984-621C-4266-928C-EAE06165AFA8}"/>
              </a:ext>
            </a:extLst>
          </p:cNvPr>
          <p:cNvSpPr/>
          <p:nvPr/>
        </p:nvSpPr>
        <p:spPr>
          <a:xfrm>
            <a:off x="3643073" y="3446341"/>
            <a:ext cx="952340" cy="87001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dirty="0"/>
          </a:p>
        </p:txBody>
      </p:sp>
      <p:sp>
        <p:nvSpPr>
          <p:cNvPr id="15" name="Elipse 14">
            <a:extLst>
              <a:ext uri="{FF2B5EF4-FFF2-40B4-BE49-F238E27FC236}">
                <a16:creationId xmlns:a16="http://schemas.microsoft.com/office/drawing/2014/main" id="{EE5614C9-37F4-450B-B11C-A58092B49F91}"/>
              </a:ext>
            </a:extLst>
          </p:cNvPr>
          <p:cNvSpPr/>
          <p:nvPr/>
        </p:nvSpPr>
        <p:spPr>
          <a:xfrm>
            <a:off x="3643073" y="2406858"/>
            <a:ext cx="952340" cy="87001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dirty="0"/>
          </a:p>
        </p:txBody>
      </p:sp>
      <p:sp>
        <p:nvSpPr>
          <p:cNvPr id="16" name="Elipse 15">
            <a:extLst>
              <a:ext uri="{FF2B5EF4-FFF2-40B4-BE49-F238E27FC236}">
                <a16:creationId xmlns:a16="http://schemas.microsoft.com/office/drawing/2014/main" id="{3D6BF65F-8C7E-400F-B6CA-B20EBF993560}"/>
              </a:ext>
            </a:extLst>
          </p:cNvPr>
          <p:cNvSpPr/>
          <p:nvPr/>
        </p:nvSpPr>
        <p:spPr>
          <a:xfrm>
            <a:off x="3643073" y="4436726"/>
            <a:ext cx="952340" cy="87001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dirty="0"/>
          </a:p>
        </p:txBody>
      </p:sp>
      <p:sp>
        <p:nvSpPr>
          <p:cNvPr id="17" name="Elipse 16">
            <a:extLst>
              <a:ext uri="{FF2B5EF4-FFF2-40B4-BE49-F238E27FC236}">
                <a16:creationId xmlns:a16="http://schemas.microsoft.com/office/drawing/2014/main" id="{1084E38B-E309-4389-BDC7-E5657DB41E6B}"/>
              </a:ext>
            </a:extLst>
          </p:cNvPr>
          <p:cNvSpPr/>
          <p:nvPr/>
        </p:nvSpPr>
        <p:spPr>
          <a:xfrm>
            <a:off x="3643073" y="5379514"/>
            <a:ext cx="952340" cy="87001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dirty="0"/>
          </a:p>
        </p:txBody>
      </p:sp>
      <p:pic>
        <p:nvPicPr>
          <p:cNvPr id="2" name="Gráfico 1">
            <a:extLst>
              <a:ext uri="{FF2B5EF4-FFF2-40B4-BE49-F238E27FC236}">
                <a16:creationId xmlns:a16="http://schemas.microsoft.com/office/drawing/2014/main" id="{73D255E5-5A7A-4CF4-9922-F5ED83F5D3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09169" y="1598208"/>
            <a:ext cx="420148" cy="487372"/>
          </a:xfrm>
          <a:prstGeom prst="rect">
            <a:avLst/>
          </a:prstGeom>
        </p:spPr>
      </p:pic>
      <p:pic>
        <p:nvPicPr>
          <p:cNvPr id="3" name="Gráfico 2">
            <a:extLst>
              <a:ext uri="{FF2B5EF4-FFF2-40B4-BE49-F238E27FC236}">
                <a16:creationId xmlns:a16="http://schemas.microsoft.com/office/drawing/2014/main" id="{F7C4CE5F-17C5-46B1-97D5-D03DFEBD759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53496" y="2635358"/>
            <a:ext cx="532072" cy="395643"/>
          </a:xfrm>
          <a:prstGeom prst="rect">
            <a:avLst/>
          </a:prstGeom>
        </p:spPr>
      </p:pic>
      <p:pic>
        <p:nvPicPr>
          <p:cNvPr id="18" name="Gráfico 17">
            <a:extLst>
              <a:ext uri="{FF2B5EF4-FFF2-40B4-BE49-F238E27FC236}">
                <a16:creationId xmlns:a16="http://schemas.microsoft.com/office/drawing/2014/main" id="{47504A2C-94FC-478F-83A2-9A8BFD9B1A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23968" y="3567022"/>
            <a:ext cx="566872" cy="603444"/>
          </a:xfrm>
          <a:prstGeom prst="rect">
            <a:avLst/>
          </a:prstGeom>
        </p:spPr>
      </p:pic>
      <p:pic>
        <p:nvPicPr>
          <p:cNvPr id="19" name="Gráfico 18">
            <a:extLst>
              <a:ext uri="{FF2B5EF4-FFF2-40B4-BE49-F238E27FC236}">
                <a16:creationId xmlns:a16="http://schemas.microsoft.com/office/drawing/2014/main" id="{A5F51C3D-85A2-40A8-84F9-B2C43108F37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815132" y="4590229"/>
            <a:ext cx="641458" cy="608562"/>
          </a:xfrm>
          <a:prstGeom prst="rect">
            <a:avLst/>
          </a:prstGeom>
        </p:spPr>
      </p:pic>
      <p:pic>
        <p:nvPicPr>
          <p:cNvPr id="20" name="Gráfico 19">
            <a:extLst>
              <a:ext uri="{FF2B5EF4-FFF2-40B4-BE49-F238E27FC236}">
                <a16:creationId xmlns:a16="http://schemas.microsoft.com/office/drawing/2014/main" id="{B3F4D1BF-197D-4F33-95A4-505E9DC0B71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939456" y="5557624"/>
            <a:ext cx="446112" cy="459631"/>
          </a:xfrm>
          <a:prstGeom prst="rect">
            <a:avLst/>
          </a:prstGeom>
        </p:spPr>
      </p:pic>
    </p:spTree>
    <p:extLst>
      <p:ext uri="{BB962C8B-B14F-4D97-AF65-F5344CB8AC3E}">
        <p14:creationId xmlns:p14="http://schemas.microsoft.com/office/powerpoint/2010/main" val="75696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A876B53-C08B-4105-B4B3-6DBF9908F23A}"/>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4" name="CuadroTexto 3">
            <a:extLst>
              <a:ext uri="{FF2B5EF4-FFF2-40B4-BE49-F238E27FC236}">
                <a16:creationId xmlns:a16="http://schemas.microsoft.com/office/drawing/2014/main" id="{D987403F-16C8-412A-97EE-6A63E4DCC1E5}"/>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5" name="Picture 4" descr="Cárcel - Banco de fotos e imágenes de stock - iStock">
            <a:extLst>
              <a:ext uri="{FF2B5EF4-FFF2-40B4-BE49-F238E27FC236}">
                <a16:creationId xmlns:a16="http://schemas.microsoft.com/office/drawing/2014/main" id="{32E987CC-D4D8-4314-BF6C-CEC525BB64A8}"/>
              </a:ext>
            </a:extLst>
          </p:cNvPr>
          <p:cNvPicPr>
            <a:picLocks noChangeAspect="1" noChangeArrowheads="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bwMode="auto">
          <a:xfrm>
            <a:off x="-15723" y="-15197"/>
            <a:ext cx="2998619" cy="650712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EF5C0CA1-E915-DB02-3FB0-B7BB1910A1AE}"/>
              </a:ext>
            </a:extLst>
          </p:cNvPr>
          <p:cNvSpPr>
            <a:spLocks noGrp="1"/>
          </p:cNvSpPr>
          <p:nvPr>
            <p:ph type="title"/>
          </p:nvPr>
        </p:nvSpPr>
        <p:spPr>
          <a:xfrm>
            <a:off x="978576" y="3238363"/>
            <a:ext cx="10384841" cy="1398494"/>
          </a:xfrm>
          <a:solidFill>
            <a:srgbClr val="1C3B4B"/>
          </a:solidFill>
        </p:spPr>
        <p:txBody>
          <a:bodyPr>
            <a:normAutofit fontScale="90000"/>
          </a:bodyPr>
          <a:lstStyle/>
          <a:p>
            <a:pPr algn="ctr"/>
            <a:r>
              <a:rPr lang="es-MX" sz="5400" b="1" dirty="0">
                <a:solidFill>
                  <a:schemeClr val="bg1"/>
                </a:solidFill>
              </a:rPr>
              <a:t>Espacio para preguntas y/o comentarios</a:t>
            </a:r>
          </a:p>
        </p:txBody>
      </p:sp>
      <p:pic>
        <p:nvPicPr>
          <p:cNvPr id="4098" name="Picture 2" descr="Vector gratuito servicio al cliente y concepto de soporte centro de llamadas de soporte al cliente servicio de asistente personal asesor de persona y servicios de asesoramiento útil ilustración de vector de dibujos animados plana">
            <a:extLst>
              <a:ext uri="{FF2B5EF4-FFF2-40B4-BE49-F238E27FC236}">
                <a16:creationId xmlns:a16="http://schemas.microsoft.com/office/drawing/2014/main" id="{03F37327-1FD6-4EA3-B298-ED28D183E327}"/>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81798" y="470876"/>
            <a:ext cx="3809262" cy="25435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Vector gratuito servicio al cliente y concepto de soporte centro de llamadas de soporte al cliente servicio de asistente personal asesor de persona y servicios de asesoramiento útil ilustración de vector de dibujos animados plana">
            <a:extLst>
              <a:ext uri="{FF2B5EF4-FFF2-40B4-BE49-F238E27FC236}">
                <a16:creationId xmlns:a16="http://schemas.microsoft.com/office/drawing/2014/main" id="{C2E7A4A1-BE58-41AE-8E0D-D4ACE66F3A22}"/>
              </a:ext>
            </a:extLst>
          </p:cNvPr>
          <p:cNvPicPr>
            <a:picLocks noChangeAspect="1" noChangeArrowheads="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5093" t="5916" r="2627" b="5916"/>
          <a:stretch/>
        </p:blipFill>
        <p:spPr bwMode="auto">
          <a:xfrm>
            <a:off x="7199047" y="417607"/>
            <a:ext cx="3986817" cy="2543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479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árcel - Banco de fotos e imágenes de stock - iStock">
            <a:extLst>
              <a:ext uri="{FF2B5EF4-FFF2-40B4-BE49-F238E27FC236}">
                <a16:creationId xmlns:a16="http://schemas.microsoft.com/office/drawing/2014/main" id="{9B951E1D-A60A-4AF6-88EA-F80B69C50312}"/>
              </a:ext>
            </a:extLst>
          </p:cNvPr>
          <p:cNvPicPr>
            <a:picLocks noChangeAspect="1" noChangeArrowheads="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bwMode="auto">
          <a:xfrm>
            <a:off x="-15723" y="-15198"/>
            <a:ext cx="2998619" cy="6498247"/>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F026D66-46DE-7CA3-1A5E-C1BA6832BC37}"/>
              </a:ext>
            </a:extLst>
          </p:cNvPr>
          <p:cNvSpPr>
            <a:spLocks noGrp="1"/>
          </p:cNvSpPr>
          <p:nvPr>
            <p:ph type="title"/>
          </p:nvPr>
        </p:nvSpPr>
        <p:spPr>
          <a:xfrm>
            <a:off x="-15724" y="284084"/>
            <a:ext cx="3167888" cy="778347"/>
          </a:xfrm>
          <a:solidFill>
            <a:srgbClr val="1C3B4B"/>
          </a:solidFill>
          <a:ln>
            <a:noFill/>
          </a:ln>
        </p:spPr>
        <p:txBody>
          <a:bodyPr>
            <a:normAutofit/>
          </a:bodyPr>
          <a:lstStyle/>
          <a:p>
            <a:pPr algn="ctr"/>
            <a:r>
              <a:rPr lang="es-MX" dirty="0">
                <a:solidFill>
                  <a:schemeClr val="bg1"/>
                </a:solidFill>
              </a:rPr>
              <a:t>OBJETIVOS</a:t>
            </a:r>
            <a:r>
              <a:rPr lang="es-MX" dirty="0"/>
              <a:t> </a:t>
            </a:r>
          </a:p>
        </p:txBody>
      </p:sp>
      <p:graphicFrame>
        <p:nvGraphicFramePr>
          <p:cNvPr id="4" name="Marcador de contenido 3">
            <a:extLst>
              <a:ext uri="{FF2B5EF4-FFF2-40B4-BE49-F238E27FC236}">
                <a16:creationId xmlns:a16="http://schemas.microsoft.com/office/drawing/2014/main" id="{359FC00F-827A-4A71-EA69-0D596DF03767}"/>
              </a:ext>
            </a:extLst>
          </p:cNvPr>
          <p:cNvGraphicFramePr>
            <a:graphicFrameLocks noGrp="1"/>
          </p:cNvGraphicFramePr>
          <p:nvPr>
            <p:ph idx="1"/>
            <p:extLst>
              <p:ext uri="{D42A27DB-BD31-4B8C-83A1-F6EECF244321}">
                <p14:modId xmlns:p14="http://schemas.microsoft.com/office/powerpoint/2010/main" val="1932002373"/>
              </p:ext>
            </p:extLst>
          </p:nvPr>
        </p:nvGraphicFramePr>
        <p:xfrm>
          <a:off x="5051396" y="350414"/>
          <a:ext cx="5628442" cy="5696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7">
            <a:extLst>
              <a:ext uri="{FF2B5EF4-FFF2-40B4-BE49-F238E27FC236}">
                <a16:creationId xmlns:a16="http://schemas.microsoft.com/office/drawing/2014/main" id="{36F4E7AC-E818-404A-9B76-5AD631204187}"/>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9" name="CuadroTexto 8">
            <a:extLst>
              <a:ext uri="{FF2B5EF4-FFF2-40B4-BE49-F238E27FC236}">
                <a16:creationId xmlns:a16="http://schemas.microsoft.com/office/drawing/2014/main" id="{F8939771-159C-4476-B7C3-1969AD5AAE07}"/>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grpSp>
        <p:nvGrpSpPr>
          <p:cNvPr id="14" name="Grupo 13">
            <a:extLst>
              <a:ext uri="{FF2B5EF4-FFF2-40B4-BE49-F238E27FC236}">
                <a16:creationId xmlns:a16="http://schemas.microsoft.com/office/drawing/2014/main" id="{BB521F02-8F25-451A-9063-D7C9A98F0CBC}"/>
              </a:ext>
            </a:extLst>
          </p:cNvPr>
          <p:cNvGrpSpPr/>
          <p:nvPr/>
        </p:nvGrpSpPr>
        <p:grpSpPr>
          <a:xfrm>
            <a:off x="4513081" y="877570"/>
            <a:ext cx="952340" cy="870013"/>
            <a:chOff x="3737499" y="284084"/>
            <a:chExt cx="952340" cy="870013"/>
          </a:xfrm>
        </p:grpSpPr>
        <p:sp>
          <p:nvSpPr>
            <p:cNvPr id="7" name="Elipse 6">
              <a:extLst>
                <a:ext uri="{FF2B5EF4-FFF2-40B4-BE49-F238E27FC236}">
                  <a16:creationId xmlns:a16="http://schemas.microsoft.com/office/drawing/2014/main" id="{723D88B8-3C17-4D32-998B-998E0EF25586}"/>
                </a:ext>
              </a:extLst>
            </p:cNvPr>
            <p:cNvSpPr/>
            <p:nvPr/>
          </p:nvSpPr>
          <p:spPr>
            <a:xfrm>
              <a:off x="3737499" y="284084"/>
              <a:ext cx="952340" cy="87001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dirty="0"/>
            </a:p>
          </p:txBody>
        </p:sp>
        <p:pic>
          <p:nvPicPr>
            <p:cNvPr id="5" name="Gráfico 4">
              <a:extLst>
                <a:ext uri="{FF2B5EF4-FFF2-40B4-BE49-F238E27FC236}">
                  <a16:creationId xmlns:a16="http://schemas.microsoft.com/office/drawing/2014/main" id="{2DE83A35-5B70-41C9-804F-1F4A46D82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06767" y="500863"/>
              <a:ext cx="613804" cy="451326"/>
            </a:xfrm>
            <a:prstGeom prst="rect">
              <a:avLst/>
            </a:prstGeom>
          </p:spPr>
        </p:pic>
      </p:grpSp>
      <p:grpSp>
        <p:nvGrpSpPr>
          <p:cNvPr id="13" name="Grupo 12">
            <a:extLst>
              <a:ext uri="{FF2B5EF4-FFF2-40B4-BE49-F238E27FC236}">
                <a16:creationId xmlns:a16="http://schemas.microsoft.com/office/drawing/2014/main" id="{77C9E617-3859-4C35-9BA6-17DF89C6300C}"/>
              </a:ext>
            </a:extLst>
          </p:cNvPr>
          <p:cNvGrpSpPr/>
          <p:nvPr/>
        </p:nvGrpSpPr>
        <p:grpSpPr>
          <a:xfrm>
            <a:off x="4519784" y="2763697"/>
            <a:ext cx="952340" cy="870013"/>
            <a:chOff x="3787516" y="1983441"/>
            <a:chExt cx="952340" cy="870013"/>
          </a:xfrm>
        </p:grpSpPr>
        <p:sp>
          <p:nvSpPr>
            <p:cNvPr id="11" name="Elipse 10">
              <a:extLst>
                <a:ext uri="{FF2B5EF4-FFF2-40B4-BE49-F238E27FC236}">
                  <a16:creationId xmlns:a16="http://schemas.microsoft.com/office/drawing/2014/main" id="{07BAE9CB-D3AF-49C7-A186-C0F91D78AADC}"/>
                </a:ext>
              </a:extLst>
            </p:cNvPr>
            <p:cNvSpPr/>
            <p:nvPr/>
          </p:nvSpPr>
          <p:spPr>
            <a:xfrm>
              <a:off x="3787516" y="1983441"/>
              <a:ext cx="952340" cy="87001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6" name="Gráfico 5">
              <a:extLst>
                <a:ext uri="{FF2B5EF4-FFF2-40B4-BE49-F238E27FC236}">
                  <a16:creationId xmlns:a16="http://schemas.microsoft.com/office/drawing/2014/main" id="{46A5654E-2D82-47BB-ACA4-B9EF2AB5C0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00035" y="2175026"/>
              <a:ext cx="701691" cy="461639"/>
            </a:xfrm>
            <a:prstGeom prst="rect">
              <a:avLst/>
            </a:prstGeom>
          </p:spPr>
        </p:pic>
      </p:grpSp>
      <p:grpSp>
        <p:nvGrpSpPr>
          <p:cNvPr id="15" name="Grupo 14">
            <a:extLst>
              <a:ext uri="{FF2B5EF4-FFF2-40B4-BE49-F238E27FC236}">
                <a16:creationId xmlns:a16="http://schemas.microsoft.com/office/drawing/2014/main" id="{51221977-167C-41F4-A7E2-23FFEF16D87F}"/>
              </a:ext>
            </a:extLst>
          </p:cNvPr>
          <p:cNvGrpSpPr/>
          <p:nvPr/>
        </p:nvGrpSpPr>
        <p:grpSpPr>
          <a:xfrm>
            <a:off x="4478392" y="4874476"/>
            <a:ext cx="952340" cy="870013"/>
            <a:chOff x="3787516" y="4657100"/>
            <a:chExt cx="952340" cy="870013"/>
          </a:xfrm>
        </p:grpSpPr>
        <p:sp>
          <p:nvSpPr>
            <p:cNvPr id="12" name="Elipse 11">
              <a:extLst>
                <a:ext uri="{FF2B5EF4-FFF2-40B4-BE49-F238E27FC236}">
                  <a16:creationId xmlns:a16="http://schemas.microsoft.com/office/drawing/2014/main" id="{9D4F2030-417B-474C-B4C8-C481DBE8F0F6}"/>
                </a:ext>
              </a:extLst>
            </p:cNvPr>
            <p:cNvSpPr/>
            <p:nvPr/>
          </p:nvSpPr>
          <p:spPr>
            <a:xfrm>
              <a:off x="3787516" y="4657100"/>
              <a:ext cx="952340" cy="87001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10" name="Gráfico 9">
              <a:extLst>
                <a:ext uri="{FF2B5EF4-FFF2-40B4-BE49-F238E27FC236}">
                  <a16:creationId xmlns:a16="http://schemas.microsoft.com/office/drawing/2014/main" id="{2975B6D7-1C4F-4596-B582-1719A378167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017100" y="4833266"/>
              <a:ext cx="503471" cy="572915"/>
            </a:xfrm>
            <a:prstGeom prst="rect">
              <a:avLst/>
            </a:prstGeom>
          </p:spPr>
        </p:pic>
      </p:grpSp>
    </p:spTree>
    <p:extLst>
      <p:ext uri="{BB962C8B-B14F-4D97-AF65-F5344CB8AC3E}">
        <p14:creationId xmlns:p14="http://schemas.microsoft.com/office/powerpoint/2010/main" val="1022608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elpaccto.eu/wp-content/uploads/2018/11/Carcel.jpg">
            <a:extLst>
              <a:ext uri="{FF2B5EF4-FFF2-40B4-BE49-F238E27FC236}">
                <a16:creationId xmlns:a16="http://schemas.microsoft.com/office/drawing/2014/main" id="{F9C33597-6026-4B0B-99E3-963C1C53E4E2}"/>
              </a:ext>
            </a:extLst>
          </p:cNvPr>
          <p:cNvPicPr>
            <a:picLocks noChangeAspect="1" noChangeArrowheads="1"/>
          </p:cNvPicPr>
          <p:nvPr/>
        </p:nvPicPr>
        <p:blipFill rotWithShape="1">
          <a:blip r:embed="rId2" cstate="screen">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bwMode="auto">
          <a:xfrm>
            <a:off x="-15723" y="-1"/>
            <a:ext cx="12207724" cy="35865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Marcador de contenido 3">
            <a:extLst>
              <a:ext uri="{FF2B5EF4-FFF2-40B4-BE49-F238E27FC236}">
                <a16:creationId xmlns:a16="http://schemas.microsoft.com/office/drawing/2014/main" id="{0B3D1592-5454-5BAF-F4C7-C0AF00B69C34}"/>
              </a:ext>
            </a:extLst>
          </p:cNvPr>
          <p:cNvGraphicFramePr>
            <a:graphicFrameLocks noGrp="1"/>
          </p:cNvGraphicFramePr>
          <p:nvPr>
            <p:ph idx="1"/>
            <p:extLst>
              <p:ext uri="{D42A27DB-BD31-4B8C-83A1-F6EECF244321}">
                <p14:modId xmlns:p14="http://schemas.microsoft.com/office/powerpoint/2010/main" val="3540118975"/>
              </p:ext>
            </p:extLst>
          </p:nvPr>
        </p:nvGraphicFramePr>
        <p:xfrm>
          <a:off x="1136342" y="1580224"/>
          <a:ext cx="10244092" cy="41262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82992B2A-5296-4E07-920F-56DBB3CF1224}"/>
              </a:ext>
            </a:extLst>
          </p:cNvPr>
          <p:cNvSpPr txBox="1"/>
          <p:nvPr/>
        </p:nvSpPr>
        <p:spPr>
          <a:xfrm>
            <a:off x="0" y="391409"/>
            <a:ext cx="6347534" cy="769441"/>
          </a:xfrm>
          <a:prstGeom prst="rect">
            <a:avLst/>
          </a:prstGeom>
          <a:solidFill>
            <a:srgbClr val="9B0202">
              <a:alpha val="80000"/>
            </a:srgbClr>
          </a:solidFill>
        </p:spPr>
        <p:txBody>
          <a:bodyPr wrap="square" rtlCol="0">
            <a:spAutoFit/>
          </a:bodyPr>
          <a:lstStyle/>
          <a:p>
            <a:pPr algn="ctr"/>
            <a:r>
              <a:rPr lang="es-ES" sz="4400" dirty="0">
                <a:solidFill>
                  <a:schemeClr val="bg1"/>
                </a:solidFill>
                <a:effectLst>
                  <a:outerShdw blurRad="38100" dist="38100" dir="2700000" algn="tl">
                    <a:srgbClr val="000000">
                      <a:alpha val="43137"/>
                    </a:srgbClr>
                  </a:outerShdw>
                </a:effectLst>
              </a:rPr>
              <a:t>METODOLOGÍA</a:t>
            </a:r>
            <a:endParaRPr lang="es-HN" sz="4400" dirty="0">
              <a:solidFill>
                <a:schemeClr val="bg1"/>
              </a:solidFill>
              <a:effectLst>
                <a:outerShdw blurRad="38100" dist="38100" dir="2700000" algn="tl">
                  <a:srgbClr val="000000">
                    <a:alpha val="43137"/>
                  </a:srgbClr>
                </a:outerShdw>
              </a:effectLst>
            </a:endParaRPr>
          </a:p>
        </p:txBody>
      </p:sp>
      <p:sp>
        <p:nvSpPr>
          <p:cNvPr id="11" name="Rectángulo 10">
            <a:extLst>
              <a:ext uri="{FF2B5EF4-FFF2-40B4-BE49-F238E27FC236}">
                <a16:creationId xmlns:a16="http://schemas.microsoft.com/office/drawing/2014/main" id="{C82E62E7-0F24-4E70-BF81-C4CA7EC4A4AD}"/>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12" name="CuadroTexto 11">
            <a:extLst>
              <a:ext uri="{FF2B5EF4-FFF2-40B4-BE49-F238E27FC236}">
                <a16:creationId xmlns:a16="http://schemas.microsoft.com/office/drawing/2014/main" id="{7A52B545-88F5-4740-924B-57BD09AB43A7}"/>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spTree>
    <p:extLst>
      <p:ext uri="{BB962C8B-B14F-4D97-AF65-F5344CB8AC3E}">
        <p14:creationId xmlns:p14="http://schemas.microsoft.com/office/powerpoint/2010/main" val="3202073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elpaccto.eu/wp-content/uploads/2018/11/Carcel.jpg">
            <a:extLst>
              <a:ext uri="{FF2B5EF4-FFF2-40B4-BE49-F238E27FC236}">
                <a16:creationId xmlns:a16="http://schemas.microsoft.com/office/drawing/2014/main" id="{173AB8EE-50A3-45E8-9A6D-4A6CD0508404}"/>
              </a:ext>
            </a:extLst>
          </p:cNvPr>
          <p:cNvPicPr>
            <a:picLocks noChangeAspect="1" noChangeArrowheads="1"/>
          </p:cNvPicPr>
          <p:nvPr/>
        </p:nvPicPr>
        <p:blipFill rotWithShape="1">
          <a:blip r:embed="rId2" cstate="screen">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a:ext>
            </a:extLst>
          </a:blip>
          <a:srcRect t="21820" b="42896"/>
          <a:stretch/>
        </p:blipFill>
        <p:spPr bwMode="auto">
          <a:xfrm>
            <a:off x="-15723" y="10204"/>
            <a:ext cx="12207724" cy="126552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346DF57-0F53-FEFB-A7B1-CE6E7882617C}"/>
              </a:ext>
            </a:extLst>
          </p:cNvPr>
          <p:cNvSpPr>
            <a:spLocks noGrp="1"/>
          </p:cNvSpPr>
          <p:nvPr>
            <p:ph type="title"/>
          </p:nvPr>
        </p:nvSpPr>
        <p:spPr>
          <a:xfrm>
            <a:off x="0" y="196180"/>
            <a:ext cx="7306322" cy="907855"/>
          </a:xfrm>
          <a:solidFill>
            <a:srgbClr val="9B0202"/>
          </a:solidFill>
        </p:spPr>
        <p:txBody>
          <a:bodyPr>
            <a:normAutofit/>
          </a:bodyPr>
          <a:lstStyle/>
          <a:p>
            <a:pPr algn="ctr"/>
            <a:r>
              <a:rPr lang="es-MX" sz="4000" dirty="0">
                <a:solidFill>
                  <a:schemeClr val="bg1"/>
                </a:solidFill>
              </a:rPr>
              <a:t>PERSONAS ENTREVISTADAS </a:t>
            </a:r>
          </a:p>
        </p:txBody>
      </p:sp>
      <p:graphicFrame>
        <p:nvGraphicFramePr>
          <p:cNvPr id="24" name="Marcador de contenido 23">
            <a:extLst>
              <a:ext uri="{FF2B5EF4-FFF2-40B4-BE49-F238E27FC236}">
                <a16:creationId xmlns:a16="http://schemas.microsoft.com/office/drawing/2014/main" id="{0C0C1644-088B-361F-D243-9A14C282FB0A}"/>
              </a:ext>
            </a:extLst>
          </p:cNvPr>
          <p:cNvGraphicFramePr>
            <a:graphicFrameLocks noGrp="1"/>
          </p:cNvGraphicFramePr>
          <p:nvPr>
            <p:ph idx="1"/>
            <p:extLst>
              <p:ext uri="{D42A27DB-BD31-4B8C-83A1-F6EECF244321}">
                <p14:modId xmlns:p14="http://schemas.microsoft.com/office/powerpoint/2010/main" val="2848048973"/>
              </p:ext>
            </p:extLst>
          </p:nvPr>
        </p:nvGraphicFramePr>
        <p:xfrm>
          <a:off x="-63637" y="1614784"/>
          <a:ext cx="4625779" cy="41758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ángulo 4">
            <a:extLst>
              <a:ext uri="{FF2B5EF4-FFF2-40B4-BE49-F238E27FC236}">
                <a16:creationId xmlns:a16="http://schemas.microsoft.com/office/drawing/2014/main" id="{8E0FC644-72AA-4D1D-ADC2-536CA13C580E}"/>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6" name="CuadroTexto 5">
            <a:extLst>
              <a:ext uri="{FF2B5EF4-FFF2-40B4-BE49-F238E27FC236}">
                <a16:creationId xmlns:a16="http://schemas.microsoft.com/office/drawing/2014/main" id="{F8F6E85A-42F5-486F-8275-73375EBC87A5}"/>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graphicFrame>
        <p:nvGraphicFramePr>
          <p:cNvPr id="9" name="Diagrama 8">
            <a:extLst>
              <a:ext uri="{FF2B5EF4-FFF2-40B4-BE49-F238E27FC236}">
                <a16:creationId xmlns:a16="http://schemas.microsoft.com/office/drawing/2014/main" id="{707C8139-D216-425B-8A81-1D08ABB117AE}"/>
              </a:ext>
            </a:extLst>
          </p:cNvPr>
          <p:cNvGraphicFramePr/>
          <p:nvPr>
            <p:extLst>
              <p:ext uri="{D42A27DB-BD31-4B8C-83A1-F6EECF244321}">
                <p14:modId xmlns:p14="http://schemas.microsoft.com/office/powerpoint/2010/main" val="3366692839"/>
              </p:ext>
            </p:extLst>
          </p:nvPr>
        </p:nvGraphicFramePr>
        <p:xfrm>
          <a:off x="4718466" y="1606858"/>
          <a:ext cx="3212739" cy="417580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4" name="Diagrama 13">
            <a:extLst>
              <a:ext uri="{FF2B5EF4-FFF2-40B4-BE49-F238E27FC236}">
                <a16:creationId xmlns:a16="http://schemas.microsoft.com/office/drawing/2014/main" id="{E9E1181C-0B72-4CD4-B30E-68367FA79DE3}"/>
              </a:ext>
            </a:extLst>
          </p:cNvPr>
          <p:cNvGraphicFramePr/>
          <p:nvPr>
            <p:extLst>
              <p:ext uri="{D42A27DB-BD31-4B8C-83A1-F6EECF244321}">
                <p14:modId xmlns:p14="http://schemas.microsoft.com/office/powerpoint/2010/main" val="3280553019"/>
              </p:ext>
            </p:extLst>
          </p:nvPr>
        </p:nvGraphicFramePr>
        <p:xfrm>
          <a:off x="8229601" y="1702522"/>
          <a:ext cx="3826277" cy="417580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 name="Rectángulo 2">
            <a:extLst>
              <a:ext uri="{FF2B5EF4-FFF2-40B4-BE49-F238E27FC236}">
                <a16:creationId xmlns:a16="http://schemas.microsoft.com/office/drawing/2014/main" id="{CD26F87F-B8D9-4B68-A993-E4070F3FD299}"/>
              </a:ext>
            </a:extLst>
          </p:cNvPr>
          <p:cNvSpPr/>
          <p:nvPr/>
        </p:nvSpPr>
        <p:spPr>
          <a:xfrm>
            <a:off x="4545367" y="2032986"/>
            <a:ext cx="36000" cy="31973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solidFill>
                <a:schemeClr val="bg1">
                  <a:lumMod val="85000"/>
                </a:schemeClr>
              </a:solidFill>
            </a:endParaRPr>
          </a:p>
        </p:txBody>
      </p:sp>
      <p:sp>
        <p:nvSpPr>
          <p:cNvPr id="16" name="Rectángulo 15">
            <a:extLst>
              <a:ext uri="{FF2B5EF4-FFF2-40B4-BE49-F238E27FC236}">
                <a16:creationId xmlns:a16="http://schemas.microsoft.com/office/drawing/2014/main" id="{9C95720F-676B-4736-BC49-61FD214D2D19}"/>
              </a:ext>
            </a:extLst>
          </p:cNvPr>
          <p:cNvSpPr/>
          <p:nvPr/>
        </p:nvSpPr>
        <p:spPr>
          <a:xfrm>
            <a:off x="8008647" y="2030333"/>
            <a:ext cx="36000" cy="31973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solidFill>
                <a:schemeClr val="bg1">
                  <a:lumMod val="85000"/>
                </a:schemeClr>
              </a:solidFill>
            </a:endParaRPr>
          </a:p>
        </p:txBody>
      </p:sp>
    </p:spTree>
    <p:extLst>
      <p:ext uri="{BB962C8B-B14F-4D97-AF65-F5344CB8AC3E}">
        <p14:creationId xmlns:p14="http://schemas.microsoft.com/office/powerpoint/2010/main" val="3388052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818A27AE-45A3-F250-DE3F-8D7698DD6935}"/>
              </a:ext>
            </a:extLst>
          </p:cNvPr>
          <p:cNvGraphicFramePr>
            <a:graphicFrameLocks noGrp="1"/>
          </p:cNvGraphicFramePr>
          <p:nvPr>
            <p:ph idx="1"/>
            <p:extLst>
              <p:ext uri="{D42A27DB-BD31-4B8C-83A1-F6EECF244321}">
                <p14:modId xmlns:p14="http://schemas.microsoft.com/office/powerpoint/2010/main" val="3103068710"/>
              </p:ext>
            </p:extLst>
          </p:nvPr>
        </p:nvGraphicFramePr>
        <p:xfrm>
          <a:off x="3669037" y="615019"/>
          <a:ext cx="6824368" cy="5246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33DEF4F5-53F9-4E5B-A92C-3976DDEE4700}"/>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6" name="CuadroTexto 5">
            <a:extLst>
              <a:ext uri="{FF2B5EF4-FFF2-40B4-BE49-F238E27FC236}">
                <a16:creationId xmlns:a16="http://schemas.microsoft.com/office/drawing/2014/main" id="{DD79F643-E7B6-4EDF-951D-C3859B750328}"/>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7" name="Picture 4" descr="Cárcel - Banco de fotos e imágenes de stock - iStock">
            <a:extLst>
              <a:ext uri="{FF2B5EF4-FFF2-40B4-BE49-F238E27FC236}">
                <a16:creationId xmlns:a16="http://schemas.microsoft.com/office/drawing/2014/main" id="{204AC279-818A-4F7B-8643-73314C1EBE50}"/>
              </a:ext>
            </a:extLst>
          </p:cNvPr>
          <p:cNvPicPr>
            <a:picLocks noChangeAspect="1" noChangeArrowheads="1"/>
          </p:cNvPicPr>
          <p:nvPr/>
        </p:nvPicPr>
        <p:blipFill rotWithShape="1">
          <a:blip r:embed="rId7"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bwMode="auto">
          <a:xfrm>
            <a:off x="-15723" y="-15198"/>
            <a:ext cx="3002714" cy="6507121"/>
          </a:xfrm>
          <a:prstGeom prst="rect">
            <a:avLst/>
          </a:prstGeom>
          <a:noFill/>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6CDDFF6D-4DCC-4151-A656-DFE3E8B87B42}"/>
              </a:ext>
            </a:extLst>
          </p:cNvPr>
          <p:cNvSpPr txBox="1">
            <a:spLocks/>
          </p:cNvSpPr>
          <p:nvPr/>
        </p:nvSpPr>
        <p:spPr>
          <a:xfrm>
            <a:off x="-15724" y="461639"/>
            <a:ext cx="3002714" cy="1731146"/>
          </a:xfrm>
          <a:prstGeom prst="rect">
            <a:avLst/>
          </a:prstGeom>
          <a:solidFill>
            <a:srgbClr val="1C3B4B"/>
          </a:solidFill>
          <a:ln>
            <a:noFill/>
          </a:ln>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200" dirty="0">
                <a:solidFill>
                  <a:schemeClr val="bg1"/>
                </a:solidFill>
              </a:rPr>
              <a:t>Perfil de las personas privadas de libertad y ubicación </a:t>
            </a:r>
            <a:r>
              <a:rPr lang="es-MX" sz="3200" dirty="0"/>
              <a:t> </a:t>
            </a:r>
          </a:p>
        </p:txBody>
      </p:sp>
      <p:grpSp>
        <p:nvGrpSpPr>
          <p:cNvPr id="16" name="Grupo 15">
            <a:extLst>
              <a:ext uri="{FF2B5EF4-FFF2-40B4-BE49-F238E27FC236}">
                <a16:creationId xmlns:a16="http://schemas.microsoft.com/office/drawing/2014/main" id="{2CB9BC7B-F056-4336-B082-CCDFB1A19BE5}"/>
              </a:ext>
            </a:extLst>
          </p:cNvPr>
          <p:cNvGrpSpPr/>
          <p:nvPr/>
        </p:nvGrpSpPr>
        <p:grpSpPr>
          <a:xfrm>
            <a:off x="9811846" y="169625"/>
            <a:ext cx="1164562" cy="1063889"/>
            <a:chOff x="9302211" y="795267"/>
            <a:chExt cx="1164562" cy="1063889"/>
          </a:xfrm>
        </p:grpSpPr>
        <p:sp>
          <p:nvSpPr>
            <p:cNvPr id="10" name="Elipse 9">
              <a:extLst>
                <a:ext uri="{FF2B5EF4-FFF2-40B4-BE49-F238E27FC236}">
                  <a16:creationId xmlns:a16="http://schemas.microsoft.com/office/drawing/2014/main" id="{18F30A16-0D43-4CEE-9EB1-E3AE71E96554}"/>
                </a:ext>
              </a:extLst>
            </p:cNvPr>
            <p:cNvSpPr/>
            <p:nvPr/>
          </p:nvSpPr>
          <p:spPr>
            <a:xfrm>
              <a:off x="9302211" y="795267"/>
              <a:ext cx="1164562" cy="106388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3" name="Gráfico 2">
              <a:extLst>
                <a:ext uri="{FF2B5EF4-FFF2-40B4-BE49-F238E27FC236}">
                  <a16:creationId xmlns:a16="http://schemas.microsoft.com/office/drawing/2014/main" id="{9C8EBA63-EE27-4CA9-9A63-17B176C44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29268" y="949911"/>
              <a:ext cx="710213" cy="710213"/>
            </a:xfrm>
            <a:prstGeom prst="rect">
              <a:avLst/>
            </a:prstGeom>
          </p:spPr>
        </p:pic>
      </p:grpSp>
      <p:grpSp>
        <p:nvGrpSpPr>
          <p:cNvPr id="17" name="Grupo 16">
            <a:extLst>
              <a:ext uri="{FF2B5EF4-FFF2-40B4-BE49-F238E27FC236}">
                <a16:creationId xmlns:a16="http://schemas.microsoft.com/office/drawing/2014/main" id="{5F3DC191-5C82-46DA-831F-BF5FB40DB917}"/>
              </a:ext>
            </a:extLst>
          </p:cNvPr>
          <p:cNvGrpSpPr/>
          <p:nvPr/>
        </p:nvGrpSpPr>
        <p:grpSpPr>
          <a:xfrm>
            <a:off x="10008018" y="1656582"/>
            <a:ext cx="1164562" cy="1063889"/>
            <a:chOff x="10369011" y="2039621"/>
            <a:chExt cx="1164562" cy="1063889"/>
          </a:xfrm>
        </p:grpSpPr>
        <p:sp>
          <p:nvSpPr>
            <p:cNvPr id="12" name="Elipse 11">
              <a:extLst>
                <a:ext uri="{FF2B5EF4-FFF2-40B4-BE49-F238E27FC236}">
                  <a16:creationId xmlns:a16="http://schemas.microsoft.com/office/drawing/2014/main" id="{520E14AC-1877-41D8-AEC5-5DE87F482A2C}"/>
                </a:ext>
              </a:extLst>
            </p:cNvPr>
            <p:cNvSpPr/>
            <p:nvPr/>
          </p:nvSpPr>
          <p:spPr>
            <a:xfrm>
              <a:off x="10369011" y="2039621"/>
              <a:ext cx="1164562" cy="106388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pic>
          <p:nvPicPr>
            <p:cNvPr id="14" name="Gráfico 13">
              <a:extLst>
                <a:ext uri="{FF2B5EF4-FFF2-40B4-BE49-F238E27FC236}">
                  <a16:creationId xmlns:a16="http://schemas.microsoft.com/office/drawing/2014/main" id="{5C3DE001-B71D-4E1F-B451-AE53013C3C1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72656" y="2206884"/>
              <a:ext cx="774567" cy="774567"/>
            </a:xfrm>
            <a:prstGeom prst="rect">
              <a:avLst/>
            </a:prstGeom>
          </p:spPr>
        </p:pic>
      </p:grpSp>
      <p:grpSp>
        <p:nvGrpSpPr>
          <p:cNvPr id="18" name="Grupo 17">
            <a:extLst>
              <a:ext uri="{FF2B5EF4-FFF2-40B4-BE49-F238E27FC236}">
                <a16:creationId xmlns:a16="http://schemas.microsoft.com/office/drawing/2014/main" id="{BBD74E62-9B16-4A30-ADAD-E750FACDFBA2}"/>
              </a:ext>
            </a:extLst>
          </p:cNvPr>
          <p:cNvGrpSpPr/>
          <p:nvPr/>
        </p:nvGrpSpPr>
        <p:grpSpPr>
          <a:xfrm>
            <a:off x="10038903" y="3238361"/>
            <a:ext cx="1164562" cy="1063889"/>
            <a:chOff x="10182662" y="4383325"/>
            <a:chExt cx="1164562" cy="1063889"/>
          </a:xfrm>
        </p:grpSpPr>
        <p:sp>
          <p:nvSpPr>
            <p:cNvPr id="13" name="Elipse 12">
              <a:extLst>
                <a:ext uri="{FF2B5EF4-FFF2-40B4-BE49-F238E27FC236}">
                  <a16:creationId xmlns:a16="http://schemas.microsoft.com/office/drawing/2014/main" id="{3536D255-4550-4295-B5E8-57383051F606}"/>
                </a:ext>
              </a:extLst>
            </p:cNvPr>
            <p:cNvSpPr/>
            <p:nvPr/>
          </p:nvSpPr>
          <p:spPr>
            <a:xfrm>
              <a:off x="10182662" y="4383325"/>
              <a:ext cx="1164562" cy="106388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dirty="0"/>
            </a:p>
          </p:txBody>
        </p:sp>
        <p:pic>
          <p:nvPicPr>
            <p:cNvPr id="15" name="Gráfico 14">
              <a:extLst>
                <a:ext uri="{FF2B5EF4-FFF2-40B4-BE49-F238E27FC236}">
                  <a16:creationId xmlns:a16="http://schemas.microsoft.com/office/drawing/2014/main" id="{E6DFFB40-9ACC-4952-B254-86CAA7E8863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395645" y="4545929"/>
              <a:ext cx="719199" cy="719199"/>
            </a:xfrm>
            <a:prstGeom prst="rect">
              <a:avLst/>
            </a:prstGeom>
          </p:spPr>
        </p:pic>
      </p:grpSp>
      <p:sp>
        <p:nvSpPr>
          <p:cNvPr id="19" name="Elipse 18">
            <a:extLst>
              <a:ext uri="{FF2B5EF4-FFF2-40B4-BE49-F238E27FC236}">
                <a16:creationId xmlns:a16="http://schemas.microsoft.com/office/drawing/2014/main" id="{A29A924F-DD33-4AED-A5F1-335C4D843027}"/>
              </a:ext>
            </a:extLst>
          </p:cNvPr>
          <p:cNvSpPr/>
          <p:nvPr/>
        </p:nvSpPr>
        <p:spPr>
          <a:xfrm>
            <a:off x="10038903" y="4669473"/>
            <a:ext cx="1164562" cy="106388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dirty="0"/>
          </a:p>
        </p:txBody>
      </p:sp>
      <p:pic>
        <p:nvPicPr>
          <p:cNvPr id="20" name="Gráfico 19">
            <a:extLst>
              <a:ext uri="{FF2B5EF4-FFF2-40B4-BE49-F238E27FC236}">
                <a16:creationId xmlns:a16="http://schemas.microsoft.com/office/drawing/2014/main" id="{03C1C8B1-6EB6-416A-90C5-F712287F6F8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14033" y="4819494"/>
            <a:ext cx="605504" cy="711375"/>
          </a:xfrm>
          <a:prstGeom prst="rect">
            <a:avLst/>
          </a:prstGeom>
        </p:spPr>
      </p:pic>
    </p:spTree>
    <p:extLst>
      <p:ext uri="{BB962C8B-B14F-4D97-AF65-F5344CB8AC3E}">
        <p14:creationId xmlns:p14="http://schemas.microsoft.com/office/powerpoint/2010/main" val="420647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www.elpaccto.eu/wp-content/uploads/2018/11/Carcel.jpg">
            <a:extLst>
              <a:ext uri="{FF2B5EF4-FFF2-40B4-BE49-F238E27FC236}">
                <a16:creationId xmlns:a16="http://schemas.microsoft.com/office/drawing/2014/main" id="{D3568244-1C72-4E29-AC45-13152C10EF99}"/>
              </a:ext>
            </a:extLst>
          </p:cNvPr>
          <p:cNvPicPr>
            <a:picLocks noChangeAspect="1" noChangeArrowheads="1"/>
          </p:cNvPicPr>
          <p:nvPr/>
        </p:nvPicPr>
        <p:blipFill rotWithShape="1">
          <a:blip r:embed="rId2" cstate="screen">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bwMode="auto">
          <a:xfrm>
            <a:off x="-15723" y="8876"/>
            <a:ext cx="12207724" cy="167654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560FBFF9-AC9D-4692-BC62-15C92A13A055}"/>
              </a:ext>
            </a:extLst>
          </p:cNvPr>
          <p:cNvSpPr txBox="1"/>
          <p:nvPr/>
        </p:nvSpPr>
        <p:spPr>
          <a:xfrm>
            <a:off x="19785" y="302431"/>
            <a:ext cx="6111723" cy="1138966"/>
          </a:xfrm>
          <a:prstGeom prst="rect">
            <a:avLst/>
          </a:prstGeom>
          <a:solidFill>
            <a:srgbClr val="9B0202">
              <a:alpha val="80000"/>
            </a:srgbClr>
          </a:solidFill>
        </p:spPr>
        <p:txBody>
          <a:bodyPr wrap="square" rtlCol="0">
            <a:spAutoFit/>
          </a:bodyPr>
          <a:lstStyle/>
          <a:p>
            <a:pPr algn="ctr">
              <a:lnSpc>
                <a:spcPts val="4000"/>
              </a:lnSpc>
            </a:pPr>
            <a:r>
              <a:rPr lang="es-ES" sz="4000" dirty="0">
                <a:solidFill>
                  <a:schemeClr val="bg1"/>
                </a:solidFill>
                <a:effectLst>
                  <a:outerShdw blurRad="38100" dist="38100" dir="2700000" algn="tl">
                    <a:srgbClr val="000000">
                      <a:alpha val="43137"/>
                    </a:srgbClr>
                  </a:outerShdw>
                </a:effectLst>
                <a:latin typeface="+mj-lt"/>
              </a:rPr>
              <a:t>SEXO/GÉNERO PERSONAS PRIVADAS DE LIBERTAD</a:t>
            </a:r>
            <a:endParaRPr lang="es-HN" sz="4000" dirty="0">
              <a:solidFill>
                <a:schemeClr val="bg1"/>
              </a:solidFill>
              <a:effectLst>
                <a:outerShdw blurRad="38100" dist="38100" dir="2700000" algn="tl">
                  <a:srgbClr val="000000">
                    <a:alpha val="43137"/>
                  </a:srgbClr>
                </a:outerShdw>
              </a:effectLst>
              <a:latin typeface="+mj-lt"/>
            </a:endParaRPr>
          </a:p>
        </p:txBody>
      </p:sp>
      <p:graphicFrame>
        <p:nvGraphicFramePr>
          <p:cNvPr id="4" name="Marcador de contenido 3">
            <a:extLst>
              <a:ext uri="{FF2B5EF4-FFF2-40B4-BE49-F238E27FC236}">
                <a16:creationId xmlns:a16="http://schemas.microsoft.com/office/drawing/2014/main" id="{D49E4C1D-1E79-2699-69BE-B7301225D985}"/>
              </a:ext>
            </a:extLst>
          </p:cNvPr>
          <p:cNvGraphicFramePr>
            <a:graphicFrameLocks noGrp="1"/>
          </p:cNvGraphicFramePr>
          <p:nvPr>
            <p:ph idx="1"/>
            <p:extLst>
              <p:ext uri="{D42A27DB-BD31-4B8C-83A1-F6EECF244321}">
                <p14:modId xmlns:p14="http://schemas.microsoft.com/office/powerpoint/2010/main" val="2310017469"/>
              </p:ext>
            </p:extLst>
          </p:nvPr>
        </p:nvGraphicFramePr>
        <p:xfrm>
          <a:off x="248577" y="1812251"/>
          <a:ext cx="5761608" cy="3925259"/>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ángulo 4">
            <a:extLst>
              <a:ext uri="{FF2B5EF4-FFF2-40B4-BE49-F238E27FC236}">
                <a16:creationId xmlns:a16="http://schemas.microsoft.com/office/drawing/2014/main" id="{793751B6-7528-4F9F-99C4-13A5386932D0}"/>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6" name="CuadroTexto 5">
            <a:extLst>
              <a:ext uri="{FF2B5EF4-FFF2-40B4-BE49-F238E27FC236}">
                <a16:creationId xmlns:a16="http://schemas.microsoft.com/office/drawing/2014/main" id="{9BBEA205-87CA-4A4B-A5FF-968FE13A094B}"/>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sp>
        <p:nvSpPr>
          <p:cNvPr id="10" name="CuadroTexto 9">
            <a:extLst>
              <a:ext uri="{FF2B5EF4-FFF2-40B4-BE49-F238E27FC236}">
                <a16:creationId xmlns:a16="http://schemas.microsoft.com/office/drawing/2014/main" id="{CFF1AAFA-7A65-4E8D-B0A9-D4B24EAD968C}"/>
              </a:ext>
            </a:extLst>
          </p:cNvPr>
          <p:cNvSpPr txBox="1"/>
          <p:nvPr/>
        </p:nvSpPr>
        <p:spPr>
          <a:xfrm>
            <a:off x="6115786" y="302431"/>
            <a:ext cx="6111723" cy="1125436"/>
          </a:xfrm>
          <a:prstGeom prst="rect">
            <a:avLst/>
          </a:prstGeom>
          <a:solidFill>
            <a:srgbClr val="1C3B4B">
              <a:alpha val="80000"/>
            </a:srgbClr>
          </a:solidFill>
        </p:spPr>
        <p:txBody>
          <a:bodyPr wrap="square" rtlCol="0">
            <a:spAutoFit/>
          </a:bodyPr>
          <a:lstStyle/>
          <a:p>
            <a:pPr algn="ctr">
              <a:lnSpc>
                <a:spcPts val="4000"/>
              </a:lnSpc>
            </a:pPr>
            <a:r>
              <a:rPr lang="es-ES" sz="4000" dirty="0">
                <a:solidFill>
                  <a:schemeClr val="bg1"/>
                </a:solidFill>
                <a:effectLst>
                  <a:outerShdw blurRad="38100" dist="38100" dir="2700000" algn="tl">
                    <a:srgbClr val="000000">
                      <a:alpha val="43137"/>
                    </a:srgbClr>
                  </a:outerShdw>
                </a:effectLst>
                <a:latin typeface="+mj-lt"/>
              </a:rPr>
              <a:t>EDADES DE LAS PERSONAS PRIVADAS DE LIBERTAD</a:t>
            </a:r>
            <a:endParaRPr lang="es-HN" sz="4000" dirty="0">
              <a:solidFill>
                <a:schemeClr val="bg1"/>
              </a:solidFill>
              <a:effectLst>
                <a:outerShdw blurRad="38100" dist="38100" dir="2700000" algn="tl">
                  <a:srgbClr val="000000">
                    <a:alpha val="43137"/>
                  </a:srgbClr>
                </a:outerShdw>
              </a:effectLst>
              <a:latin typeface="+mj-lt"/>
            </a:endParaRPr>
          </a:p>
        </p:txBody>
      </p:sp>
      <p:sp>
        <p:nvSpPr>
          <p:cNvPr id="11" name="Rectángulo 10">
            <a:extLst>
              <a:ext uri="{FF2B5EF4-FFF2-40B4-BE49-F238E27FC236}">
                <a16:creationId xmlns:a16="http://schemas.microsoft.com/office/drawing/2014/main" id="{E01B43D7-0DED-4BE5-A900-620616B53242}"/>
              </a:ext>
            </a:extLst>
          </p:cNvPr>
          <p:cNvSpPr/>
          <p:nvPr/>
        </p:nvSpPr>
        <p:spPr>
          <a:xfrm>
            <a:off x="6070138" y="2191699"/>
            <a:ext cx="36000" cy="31973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solidFill>
                <a:schemeClr val="bg1">
                  <a:lumMod val="85000"/>
                </a:schemeClr>
              </a:solidFill>
            </a:endParaRPr>
          </a:p>
        </p:txBody>
      </p:sp>
      <p:graphicFrame>
        <p:nvGraphicFramePr>
          <p:cNvPr id="12" name="Marcador de contenido 3">
            <a:extLst>
              <a:ext uri="{FF2B5EF4-FFF2-40B4-BE49-F238E27FC236}">
                <a16:creationId xmlns:a16="http://schemas.microsoft.com/office/drawing/2014/main" id="{268E22C4-2B85-46C8-A37E-272443386392}"/>
              </a:ext>
            </a:extLst>
          </p:cNvPr>
          <p:cNvGraphicFramePr>
            <a:graphicFrameLocks/>
          </p:cNvGraphicFramePr>
          <p:nvPr>
            <p:extLst>
              <p:ext uri="{D42A27DB-BD31-4B8C-83A1-F6EECF244321}">
                <p14:modId xmlns:p14="http://schemas.microsoft.com/office/powerpoint/2010/main" val="48291141"/>
              </p:ext>
            </p:extLst>
          </p:nvPr>
        </p:nvGraphicFramePr>
        <p:xfrm>
          <a:off x="6463432" y="1917577"/>
          <a:ext cx="5414890" cy="3892747"/>
        </p:xfrm>
        <a:graphic>
          <a:graphicData uri="http://schemas.openxmlformats.org/drawingml/2006/chart">
            <c:chart xmlns:c="http://schemas.openxmlformats.org/drawingml/2006/chart" xmlns:r="http://schemas.openxmlformats.org/officeDocument/2006/relationships" r:id="rId5"/>
          </a:graphicData>
        </a:graphic>
      </p:graphicFrame>
      <p:sp>
        <p:nvSpPr>
          <p:cNvPr id="2" name="CuadroTexto 1">
            <a:extLst>
              <a:ext uri="{FF2B5EF4-FFF2-40B4-BE49-F238E27FC236}">
                <a16:creationId xmlns:a16="http://schemas.microsoft.com/office/drawing/2014/main" id="{C851EBD8-F8C6-42BD-8EE9-B8B66B872CF7}"/>
              </a:ext>
            </a:extLst>
          </p:cNvPr>
          <p:cNvSpPr txBox="1"/>
          <p:nvPr/>
        </p:nvSpPr>
        <p:spPr>
          <a:xfrm>
            <a:off x="19785" y="5859263"/>
            <a:ext cx="6111723" cy="369332"/>
          </a:xfrm>
          <a:prstGeom prst="rect">
            <a:avLst/>
          </a:prstGeom>
          <a:noFill/>
        </p:spPr>
        <p:txBody>
          <a:bodyPr wrap="square" rtlCol="0">
            <a:spAutoFit/>
          </a:bodyPr>
          <a:lstStyle/>
          <a:p>
            <a:pPr algn="ctr"/>
            <a:r>
              <a:rPr lang="es-ES" b="1" dirty="0">
                <a:solidFill>
                  <a:schemeClr val="bg1">
                    <a:lumMod val="50000"/>
                  </a:schemeClr>
                </a:solidFill>
              </a:rPr>
              <a:t>Fuente: </a:t>
            </a:r>
            <a:r>
              <a:rPr lang="es-ES" dirty="0">
                <a:solidFill>
                  <a:schemeClr val="bg1">
                    <a:lumMod val="50000"/>
                  </a:schemeClr>
                </a:solidFill>
              </a:rPr>
              <a:t>elaboración propia.</a:t>
            </a:r>
            <a:endParaRPr lang="es-HN" dirty="0">
              <a:solidFill>
                <a:schemeClr val="bg1">
                  <a:lumMod val="50000"/>
                </a:schemeClr>
              </a:solidFill>
            </a:endParaRPr>
          </a:p>
        </p:txBody>
      </p:sp>
      <p:sp>
        <p:nvSpPr>
          <p:cNvPr id="13" name="CuadroTexto 12">
            <a:extLst>
              <a:ext uri="{FF2B5EF4-FFF2-40B4-BE49-F238E27FC236}">
                <a16:creationId xmlns:a16="http://schemas.microsoft.com/office/drawing/2014/main" id="{EE6AB9B4-BEA0-41A6-BCB0-C9A22B6D7CC1}"/>
              </a:ext>
            </a:extLst>
          </p:cNvPr>
          <p:cNvSpPr txBox="1"/>
          <p:nvPr/>
        </p:nvSpPr>
        <p:spPr>
          <a:xfrm>
            <a:off x="6093589" y="5863593"/>
            <a:ext cx="6111723" cy="369332"/>
          </a:xfrm>
          <a:prstGeom prst="rect">
            <a:avLst/>
          </a:prstGeom>
          <a:noFill/>
        </p:spPr>
        <p:txBody>
          <a:bodyPr wrap="square" rtlCol="0">
            <a:spAutoFit/>
          </a:bodyPr>
          <a:lstStyle/>
          <a:p>
            <a:pPr algn="ctr"/>
            <a:r>
              <a:rPr lang="es-ES" b="1" dirty="0">
                <a:solidFill>
                  <a:schemeClr val="bg1">
                    <a:lumMod val="50000"/>
                  </a:schemeClr>
                </a:solidFill>
              </a:rPr>
              <a:t>Fuente: </a:t>
            </a:r>
            <a:r>
              <a:rPr lang="es-ES" dirty="0">
                <a:solidFill>
                  <a:schemeClr val="bg1">
                    <a:lumMod val="50000"/>
                  </a:schemeClr>
                </a:solidFill>
              </a:rPr>
              <a:t>elaboración propia.</a:t>
            </a:r>
            <a:endParaRPr lang="es-HN" dirty="0">
              <a:solidFill>
                <a:schemeClr val="bg1">
                  <a:lumMod val="50000"/>
                </a:schemeClr>
              </a:solidFill>
            </a:endParaRPr>
          </a:p>
        </p:txBody>
      </p:sp>
    </p:spTree>
    <p:extLst>
      <p:ext uri="{BB962C8B-B14F-4D97-AF65-F5344CB8AC3E}">
        <p14:creationId xmlns:p14="http://schemas.microsoft.com/office/powerpoint/2010/main" val="1474474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443057A8-127D-27E9-9E2C-8DB4085137EE}"/>
              </a:ext>
            </a:extLst>
          </p:cNvPr>
          <p:cNvGraphicFramePr>
            <a:graphicFrameLocks noGrp="1"/>
          </p:cNvGraphicFramePr>
          <p:nvPr>
            <p:ph idx="1"/>
            <p:extLst>
              <p:ext uri="{D42A27DB-BD31-4B8C-83A1-F6EECF244321}">
                <p14:modId xmlns:p14="http://schemas.microsoft.com/office/powerpoint/2010/main" val="1812921483"/>
              </p:ext>
            </p:extLst>
          </p:nvPr>
        </p:nvGraphicFramePr>
        <p:xfrm>
          <a:off x="5912528" y="1926550"/>
          <a:ext cx="5362113" cy="3662960"/>
        </p:xfrm>
        <a:graphic>
          <a:graphicData uri="http://schemas.openxmlformats.org/drawingml/2006/table">
            <a:tbl>
              <a:tblPr firstRow="1" firstCol="1" bandRow="1">
                <a:tableStyleId>{21E4AEA4-8DFA-4A89-87EB-49C32662AFE0}</a:tableStyleId>
              </a:tblPr>
              <a:tblGrid>
                <a:gridCol w="509427">
                  <a:extLst>
                    <a:ext uri="{9D8B030D-6E8A-4147-A177-3AD203B41FA5}">
                      <a16:colId xmlns:a16="http://schemas.microsoft.com/office/drawing/2014/main" val="3576628028"/>
                    </a:ext>
                  </a:extLst>
                </a:gridCol>
                <a:gridCol w="4852686">
                  <a:extLst>
                    <a:ext uri="{9D8B030D-6E8A-4147-A177-3AD203B41FA5}">
                      <a16:colId xmlns:a16="http://schemas.microsoft.com/office/drawing/2014/main" val="3816271130"/>
                    </a:ext>
                  </a:extLst>
                </a:gridCol>
              </a:tblGrid>
              <a:tr h="523280">
                <a:tc>
                  <a:txBody>
                    <a:bodyPr/>
                    <a:lstStyle/>
                    <a:p>
                      <a:pPr algn="ctr">
                        <a:lnSpc>
                          <a:spcPct val="107000"/>
                        </a:lnSpc>
                        <a:spcAft>
                          <a:spcPts val="800"/>
                        </a:spcAft>
                      </a:pPr>
                      <a:r>
                        <a:rPr lang="es-HN" sz="1400" dirty="0">
                          <a:effectLst/>
                        </a:rPr>
                        <a:t>No.</a:t>
                      </a:r>
                      <a:endParaRPr lang="es-MX" sz="1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9B0202"/>
                    </a:solidFill>
                  </a:tcPr>
                </a:tc>
                <a:tc>
                  <a:txBody>
                    <a:bodyPr/>
                    <a:lstStyle/>
                    <a:p>
                      <a:pPr algn="ctr">
                        <a:lnSpc>
                          <a:spcPct val="107000"/>
                        </a:lnSpc>
                        <a:spcAft>
                          <a:spcPts val="800"/>
                        </a:spcAft>
                      </a:pPr>
                      <a:r>
                        <a:rPr lang="es-HN" sz="1400" dirty="0">
                          <a:effectLst/>
                        </a:rPr>
                        <a:t>ENFERMEDAD</a:t>
                      </a:r>
                      <a:endParaRPr lang="es-MX" sz="14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9B0202"/>
                    </a:solidFill>
                  </a:tcPr>
                </a:tc>
                <a:extLst>
                  <a:ext uri="{0D108BD9-81ED-4DB2-BD59-A6C34878D82A}">
                    <a16:rowId xmlns:a16="http://schemas.microsoft.com/office/drawing/2014/main" val="4013039791"/>
                  </a:ext>
                </a:extLst>
              </a:tr>
              <a:tr h="523280">
                <a:tc>
                  <a:txBody>
                    <a:bodyPr/>
                    <a:lstStyle/>
                    <a:p>
                      <a:pPr algn="ctr">
                        <a:lnSpc>
                          <a:spcPct val="107000"/>
                        </a:lnSpc>
                        <a:spcAft>
                          <a:spcPts val="800"/>
                        </a:spcAft>
                      </a:pPr>
                      <a:r>
                        <a:rPr lang="es-HN" sz="1400" dirty="0">
                          <a:effectLst/>
                        </a:rPr>
                        <a:t>1</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9B0202"/>
                    </a:solidFill>
                  </a:tcPr>
                </a:tc>
                <a:tc>
                  <a:txBody>
                    <a:bodyPr/>
                    <a:lstStyle/>
                    <a:p>
                      <a:pPr algn="ctr">
                        <a:lnSpc>
                          <a:spcPct val="107000"/>
                        </a:lnSpc>
                        <a:spcAft>
                          <a:spcPts val="800"/>
                        </a:spcAft>
                      </a:pPr>
                      <a:r>
                        <a:rPr lang="es-HN" sz="1600" dirty="0">
                          <a:effectLst/>
                          <a:latin typeface="+mj-lt"/>
                        </a:rPr>
                        <a:t>VIH/SIDA</a:t>
                      </a:r>
                      <a:endParaRPr lang="es-MX" sz="1600" dirty="0">
                        <a:effectLst/>
                        <a:latin typeface="+mj-lt"/>
                        <a:ea typeface="Arial" panose="020B060402020202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109779776"/>
                  </a:ext>
                </a:extLst>
              </a:tr>
              <a:tr h="523280">
                <a:tc>
                  <a:txBody>
                    <a:bodyPr/>
                    <a:lstStyle/>
                    <a:p>
                      <a:pPr algn="ctr">
                        <a:lnSpc>
                          <a:spcPct val="107000"/>
                        </a:lnSpc>
                        <a:spcAft>
                          <a:spcPts val="800"/>
                        </a:spcAft>
                      </a:pPr>
                      <a:r>
                        <a:rPr lang="es-HN" sz="1400" dirty="0">
                          <a:effectLst/>
                        </a:rPr>
                        <a:t>2</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9B0202"/>
                    </a:solidFill>
                  </a:tcPr>
                </a:tc>
                <a:tc>
                  <a:txBody>
                    <a:bodyPr/>
                    <a:lstStyle/>
                    <a:p>
                      <a:pPr algn="ctr">
                        <a:lnSpc>
                          <a:spcPct val="107000"/>
                        </a:lnSpc>
                        <a:spcAft>
                          <a:spcPts val="800"/>
                        </a:spcAft>
                      </a:pPr>
                      <a:r>
                        <a:rPr lang="es-HN" sz="1600" dirty="0">
                          <a:effectLst/>
                          <a:latin typeface="+mj-lt"/>
                        </a:rPr>
                        <a:t>Linfoma no </a:t>
                      </a:r>
                      <a:r>
                        <a:rPr lang="es-HN" sz="1600" dirty="0" err="1">
                          <a:effectLst/>
                          <a:latin typeface="+mj-lt"/>
                        </a:rPr>
                        <a:t>Hodgking</a:t>
                      </a:r>
                      <a:r>
                        <a:rPr lang="es-HN" sz="1600" dirty="0">
                          <a:effectLst/>
                          <a:latin typeface="+mj-lt"/>
                        </a:rPr>
                        <a:t> (Cáncer de nariz)</a:t>
                      </a:r>
                      <a:endParaRPr lang="es-MX" sz="1600" dirty="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6630276"/>
                  </a:ext>
                </a:extLst>
              </a:tr>
              <a:tr h="523280">
                <a:tc>
                  <a:txBody>
                    <a:bodyPr/>
                    <a:lstStyle/>
                    <a:p>
                      <a:pPr algn="ctr">
                        <a:lnSpc>
                          <a:spcPct val="107000"/>
                        </a:lnSpc>
                        <a:spcAft>
                          <a:spcPts val="800"/>
                        </a:spcAft>
                      </a:pPr>
                      <a:r>
                        <a:rPr lang="es-HN" sz="1400" dirty="0">
                          <a:effectLst/>
                        </a:rPr>
                        <a:t>3</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9B0202"/>
                    </a:solidFill>
                  </a:tcPr>
                </a:tc>
                <a:tc>
                  <a:txBody>
                    <a:bodyPr/>
                    <a:lstStyle/>
                    <a:p>
                      <a:pPr algn="ctr">
                        <a:lnSpc>
                          <a:spcPct val="107000"/>
                        </a:lnSpc>
                        <a:spcAft>
                          <a:spcPts val="800"/>
                        </a:spcAft>
                      </a:pPr>
                      <a:r>
                        <a:rPr lang="es-HN" sz="1600" dirty="0">
                          <a:effectLst/>
                          <a:latin typeface="+mj-lt"/>
                        </a:rPr>
                        <a:t>Lesión Medular (No puede caminar hace 7 años)</a:t>
                      </a:r>
                      <a:endParaRPr lang="es-MX" sz="1600" dirty="0">
                        <a:effectLst/>
                        <a:latin typeface="+mj-lt"/>
                        <a:ea typeface="Arial" panose="020B060402020202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836991116"/>
                  </a:ext>
                </a:extLst>
              </a:tr>
              <a:tr h="523280">
                <a:tc>
                  <a:txBody>
                    <a:bodyPr/>
                    <a:lstStyle/>
                    <a:p>
                      <a:pPr algn="ctr">
                        <a:lnSpc>
                          <a:spcPct val="107000"/>
                        </a:lnSpc>
                        <a:spcAft>
                          <a:spcPts val="800"/>
                        </a:spcAft>
                      </a:pPr>
                      <a:r>
                        <a:rPr lang="es-HN" sz="1400" dirty="0">
                          <a:effectLst/>
                        </a:rPr>
                        <a:t>4</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9B0202"/>
                    </a:solidFill>
                  </a:tcPr>
                </a:tc>
                <a:tc>
                  <a:txBody>
                    <a:bodyPr/>
                    <a:lstStyle/>
                    <a:p>
                      <a:pPr algn="ctr">
                        <a:lnSpc>
                          <a:spcPct val="107000"/>
                        </a:lnSpc>
                        <a:spcAft>
                          <a:spcPts val="800"/>
                        </a:spcAft>
                      </a:pPr>
                      <a:r>
                        <a:rPr lang="es-HN" sz="1600" dirty="0">
                          <a:effectLst/>
                          <a:latin typeface="+mj-lt"/>
                        </a:rPr>
                        <a:t>Hernia</a:t>
                      </a:r>
                      <a:endParaRPr lang="es-MX" sz="1600" dirty="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9866029"/>
                  </a:ext>
                </a:extLst>
              </a:tr>
              <a:tr h="523280">
                <a:tc>
                  <a:txBody>
                    <a:bodyPr/>
                    <a:lstStyle/>
                    <a:p>
                      <a:pPr algn="ctr">
                        <a:lnSpc>
                          <a:spcPct val="107000"/>
                        </a:lnSpc>
                        <a:spcAft>
                          <a:spcPts val="800"/>
                        </a:spcAft>
                      </a:pPr>
                      <a:r>
                        <a:rPr lang="es-HN" sz="1400" dirty="0">
                          <a:effectLst/>
                        </a:rPr>
                        <a:t>5</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9B0202"/>
                    </a:solidFill>
                  </a:tcPr>
                </a:tc>
                <a:tc>
                  <a:txBody>
                    <a:bodyPr/>
                    <a:lstStyle/>
                    <a:p>
                      <a:pPr algn="ctr">
                        <a:lnSpc>
                          <a:spcPct val="107000"/>
                        </a:lnSpc>
                        <a:spcAft>
                          <a:spcPts val="800"/>
                        </a:spcAft>
                      </a:pPr>
                      <a:r>
                        <a:rPr lang="es-HN" sz="1600" dirty="0">
                          <a:effectLst/>
                          <a:latin typeface="+mj-lt"/>
                        </a:rPr>
                        <a:t>Hipertensión / Hemorragias Vaginales</a:t>
                      </a:r>
                      <a:endParaRPr lang="es-MX" sz="1600" dirty="0">
                        <a:effectLst/>
                        <a:latin typeface="+mj-lt"/>
                        <a:ea typeface="Arial" panose="020B060402020202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55601867"/>
                  </a:ext>
                </a:extLst>
              </a:tr>
              <a:tr h="523280">
                <a:tc>
                  <a:txBody>
                    <a:bodyPr/>
                    <a:lstStyle/>
                    <a:p>
                      <a:pPr algn="ctr">
                        <a:lnSpc>
                          <a:spcPct val="107000"/>
                        </a:lnSpc>
                        <a:spcAft>
                          <a:spcPts val="800"/>
                        </a:spcAft>
                      </a:pPr>
                      <a:r>
                        <a:rPr lang="es-HN" sz="1400" dirty="0">
                          <a:effectLst/>
                        </a:rPr>
                        <a:t>6</a:t>
                      </a:r>
                      <a:endParaRPr lang="es-MX" sz="14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rgbClr val="9B0202"/>
                    </a:solidFill>
                  </a:tcPr>
                </a:tc>
                <a:tc>
                  <a:txBody>
                    <a:bodyPr/>
                    <a:lstStyle/>
                    <a:p>
                      <a:pPr algn="ctr">
                        <a:lnSpc>
                          <a:spcPct val="107000"/>
                        </a:lnSpc>
                        <a:spcAft>
                          <a:spcPts val="800"/>
                        </a:spcAft>
                      </a:pPr>
                      <a:r>
                        <a:rPr lang="es-HN" sz="1600" dirty="0">
                          <a:effectLst/>
                          <a:latin typeface="+mj-lt"/>
                        </a:rPr>
                        <a:t>Fractura de disco intervertebral, osteosarcoma</a:t>
                      </a:r>
                      <a:endParaRPr lang="es-MX" sz="1600" dirty="0">
                        <a:effectLst/>
                        <a:latin typeface="+mj-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56447552"/>
                  </a:ext>
                </a:extLst>
              </a:tr>
            </a:tbl>
          </a:graphicData>
        </a:graphic>
      </p:graphicFrame>
      <p:sp>
        <p:nvSpPr>
          <p:cNvPr id="5" name="Rectángulo 4">
            <a:extLst>
              <a:ext uri="{FF2B5EF4-FFF2-40B4-BE49-F238E27FC236}">
                <a16:creationId xmlns:a16="http://schemas.microsoft.com/office/drawing/2014/main" id="{FE23FF4C-F680-43F3-9D7D-E32F8A9C88E0}"/>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6" name="CuadroTexto 5">
            <a:extLst>
              <a:ext uri="{FF2B5EF4-FFF2-40B4-BE49-F238E27FC236}">
                <a16:creationId xmlns:a16="http://schemas.microsoft.com/office/drawing/2014/main" id="{5790629A-5BAC-47EE-8DFC-C2E95A97ABD4}"/>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7" name="Picture 2" descr="https://www.elpaccto.eu/wp-content/uploads/2018/11/Carcel.jpg">
            <a:extLst>
              <a:ext uri="{FF2B5EF4-FFF2-40B4-BE49-F238E27FC236}">
                <a16:creationId xmlns:a16="http://schemas.microsoft.com/office/drawing/2014/main" id="{80E7E89E-5A0A-4CB0-8846-AAAD19B17CD3}"/>
              </a:ext>
            </a:extLst>
          </p:cNvPr>
          <p:cNvPicPr>
            <a:picLocks noChangeAspect="1" noChangeArrowheads="1"/>
          </p:cNvPicPr>
          <p:nvPr/>
        </p:nvPicPr>
        <p:blipFill rotWithShape="1">
          <a:blip r:embed="rId2" cstate="screen">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bwMode="auto">
          <a:xfrm>
            <a:off x="-15723" y="8876"/>
            <a:ext cx="12207724" cy="167654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C101159D-FE06-4C46-903C-D825F64D53C5}"/>
              </a:ext>
            </a:extLst>
          </p:cNvPr>
          <p:cNvSpPr txBox="1"/>
          <p:nvPr/>
        </p:nvSpPr>
        <p:spPr>
          <a:xfrm>
            <a:off x="0" y="493207"/>
            <a:ext cx="6792343" cy="707886"/>
          </a:xfrm>
          <a:prstGeom prst="rect">
            <a:avLst/>
          </a:prstGeom>
          <a:solidFill>
            <a:srgbClr val="9B0202">
              <a:alpha val="80000"/>
            </a:srgbClr>
          </a:solidFill>
        </p:spPr>
        <p:txBody>
          <a:bodyPr wrap="square" rtlCol="0">
            <a:spAutoFit/>
          </a:bodyPr>
          <a:lstStyle/>
          <a:p>
            <a:pPr algn="ctr"/>
            <a:r>
              <a:rPr lang="es-ES" sz="4000" dirty="0">
                <a:solidFill>
                  <a:schemeClr val="bg1"/>
                </a:solidFill>
                <a:effectLst>
                  <a:outerShdw blurRad="38100" dist="38100" dir="2700000" algn="tl">
                    <a:srgbClr val="000000">
                      <a:alpha val="43137"/>
                    </a:srgbClr>
                  </a:outerShdw>
                </a:effectLst>
                <a:latin typeface="+mj-lt"/>
              </a:rPr>
              <a:t>CONDICIÓN MÉDICA</a:t>
            </a:r>
            <a:endParaRPr lang="es-HN" sz="4000" dirty="0">
              <a:solidFill>
                <a:schemeClr val="bg1"/>
              </a:solidFill>
              <a:effectLst>
                <a:outerShdw blurRad="38100" dist="38100" dir="2700000" algn="tl">
                  <a:srgbClr val="000000">
                    <a:alpha val="43137"/>
                  </a:srgbClr>
                </a:outerShdw>
              </a:effectLst>
              <a:latin typeface="+mj-lt"/>
            </a:endParaRPr>
          </a:p>
        </p:txBody>
      </p:sp>
      <p:pic>
        <p:nvPicPr>
          <p:cNvPr id="2" name="Gráfico 1">
            <a:extLst>
              <a:ext uri="{FF2B5EF4-FFF2-40B4-BE49-F238E27FC236}">
                <a16:creationId xmlns:a16="http://schemas.microsoft.com/office/drawing/2014/main" id="{02687E21-255E-4E6A-BCCC-B3B1081D25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14601" y="1772335"/>
            <a:ext cx="390525" cy="3838575"/>
          </a:xfrm>
          <a:prstGeom prst="rect">
            <a:avLst/>
          </a:prstGeom>
        </p:spPr>
      </p:pic>
      <p:sp>
        <p:nvSpPr>
          <p:cNvPr id="9" name="CuadroTexto 8">
            <a:extLst>
              <a:ext uri="{FF2B5EF4-FFF2-40B4-BE49-F238E27FC236}">
                <a16:creationId xmlns:a16="http://schemas.microsoft.com/office/drawing/2014/main" id="{2C7E8FF5-2F35-4A9F-9646-DE7698EE066B}"/>
              </a:ext>
            </a:extLst>
          </p:cNvPr>
          <p:cNvSpPr txBox="1"/>
          <p:nvPr/>
        </p:nvSpPr>
        <p:spPr>
          <a:xfrm>
            <a:off x="5772515" y="5711507"/>
            <a:ext cx="6111723" cy="369332"/>
          </a:xfrm>
          <a:prstGeom prst="rect">
            <a:avLst/>
          </a:prstGeom>
          <a:noFill/>
        </p:spPr>
        <p:txBody>
          <a:bodyPr wrap="square" rtlCol="0">
            <a:spAutoFit/>
          </a:bodyPr>
          <a:lstStyle/>
          <a:p>
            <a:pPr algn="ctr"/>
            <a:r>
              <a:rPr lang="es-ES" b="1" dirty="0">
                <a:solidFill>
                  <a:schemeClr val="bg1">
                    <a:lumMod val="50000"/>
                  </a:schemeClr>
                </a:solidFill>
              </a:rPr>
              <a:t>Fuente: </a:t>
            </a:r>
            <a:r>
              <a:rPr lang="es-ES" dirty="0">
                <a:solidFill>
                  <a:schemeClr val="bg1">
                    <a:lumMod val="50000"/>
                  </a:schemeClr>
                </a:solidFill>
              </a:rPr>
              <a:t>elaboración propia.</a:t>
            </a:r>
            <a:endParaRPr lang="es-HN" dirty="0">
              <a:solidFill>
                <a:schemeClr val="bg1">
                  <a:lumMod val="50000"/>
                </a:schemeClr>
              </a:solidFill>
            </a:endParaRPr>
          </a:p>
        </p:txBody>
      </p:sp>
      <p:pic>
        <p:nvPicPr>
          <p:cNvPr id="1026" name="Picture 2" descr="Vector gratuito oncólogo profesional diagnóstico y tratamiento de la enfermedad del cáncer quimioterapia oncológica biopsia eliminación de tumores ilustración vectorial plana aislada">
            <a:extLst>
              <a:ext uri="{FF2B5EF4-FFF2-40B4-BE49-F238E27FC236}">
                <a16:creationId xmlns:a16="http://schemas.microsoft.com/office/drawing/2014/main" id="{71105708-3236-428F-BFE3-1C200498212A}"/>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t="19401"/>
          <a:stretch/>
        </p:blipFill>
        <p:spPr bwMode="auto">
          <a:xfrm>
            <a:off x="448688" y="2686873"/>
            <a:ext cx="5137396" cy="2758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241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67FE8A2D-E319-99C0-D4E2-823632794CC3}"/>
              </a:ext>
            </a:extLst>
          </p:cNvPr>
          <p:cNvGraphicFramePr>
            <a:graphicFrameLocks noGrp="1"/>
          </p:cNvGraphicFramePr>
          <p:nvPr>
            <p:ph idx="1"/>
            <p:extLst>
              <p:ext uri="{D42A27DB-BD31-4B8C-83A1-F6EECF244321}">
                <p14:modId xmlns:p14="http://schemas.microsoft.com/office/powerpoint/2010/main" val="2759614666"/>
              </p:ext>
            </p:extLst>
          </p:nvPr>
        </p:nvGraphicFramePr>
        <p:xfrm>
          <a:off x="1359117" y="2187076"/>
          <a:ext cx="9489490" cy="3630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a:extLst>
              <a:ext uri="{FF2B5EF4-FFF2-40B4-BE49-F238E27FC236}">
                <a16:creationId xmlns:a16="http://schemas.microsoft.com/office/drawing/2014/main" id="{DF9B32DD-07CF-4F29-815F-CB4A52104F8D}"/>
              </a:ext>
            </a:extLst>
          </p:cNvPr>
          <p:cNvSpPr/>
          <p:nvPr/>
        </p:nvSpPr>
        <p:spPr>
          <a:xfrm>
            <a:off x="2480940" y="6446204"/>
            <a:ext cx="7554896" cy="45719"/>
          </a:xfrm>
          <a:prstGeom prst="rect">
            <a:avLst/>
          </a:prstGeom>
          <a:solidFill>
            <a:srgbClr val="1C3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HN"/>
          </a:p>
        </p:txBody>
      </p:sp>
      <p:sp>
        <p:nvSpPr>
          <p:cNvPr id="6" name="CuadroTexto 5">
            <a:extLst>
              <a:ext uri="{FF2B5EF4-FFF2-40B4-BE49-F238E27FC236}">
                <a16:creationId xmlns:a16="http://schemas.microsoft.com/office/drawing/2014/main" id="{C0DA7231-8050-4640-91A4-3F86EF5F3B6F}"/>
              </a:ext>
            </a:extLst>
          </p:cNvPr>
          <p:cNvSpPr txBox="1"/>
          <p:nvPr/>
        </p:nvSpPr>
        <p:spPr>
          <a:xfrm>
            <a:off x="-15723" y="6545192"/>
            <a:ext cx="12207723" cy="307777"/>
          </a:xfrm>
          <a:prstGeom prst="rect">
            <a:avLst/>
          </a:prstGeom>
          <a:noFill/>
        </p:spPr>
        <p:txBody>
          <a:bodyPr wrap="square" rtlCol="0">
            <a:spAutoFit/>
          </a:bodyPr>
          <a:lstStyle/>
          <a:p>
            <a:pPr algn="ctr"/>
            <a:r>
              <a:rPr lang="es-ES" sz="1400" dirty="0">
                <a:solidFill>
                  <a:srgbClr val="1C3B4B"/>
                </a:solidFill>
              </a:rPr>
              <a:t>DIAGNÓSTICO SOBRE EL TRATAMIENTO EN DERECHOS HUMANOS DE LAS PERSONAS PRIVADAS DE LIBERTAD EN LA ETAPA DE EJECUCIÓN DE PENAS</a:t>
            </a:r>
            <a:endParaRPr lang="es-HN" sz="1400" dirty="0">
              <a:solidFill>
                <a:srgbClr val="1C3B4B"/>
              </a:solidFill>
            </a:endParaRPr>
          </a:p>
        </p:txBody>
      </p:sp>
      <p:pic>
        <p:nvPicPr>
          <p:cNvPr id="7" name="Picture 2" descr="https://www.elpaccto.eu/wp-content/uploads/2018/11/Carcel.jpg">
            <a:extLst>
              <a:ext uri="{FF2B5EF4-FFF2-40B4-BE49-F238E27FC236}">
                <a16:creationId xmlns:a16="http://schemas.microsoft.com/office/drawing/2014/main" id="{A9389652-D361-4A28-B3CD-E15E184CD988}"/>
              </a:ext>
            </a:extLst>
          </p:cNvPr>
          <p:cNvPicPr>
            <a:picLocks noChangeAspect="1" noChangeArrowheads="1"/>
          </p:cNvPicPr>
          <p:nvPr/>
        </p:nvPicPr>
        <p:blipFill rotWithShape="1">
          <a:blip r:embed="rId7" cstate="screen">
            <a:duotone>
              <a:prstClr val="black"/>
              <a:schemeClr val="accent2">
                <a:tint val="45000"/>
                <a:satMod val="400000"/>
              </a:schemeClr>
            </a:duotone>
            <a:extLst>
              <a:ext uri="{BEBA8EAE-BF5A-486C-A8C5-ECC9F3942E4B}">
                <a14:imgProps xmlns:a14="http://schemas.microsoft.com/office/drawing/2010/main">
                  <a14:imgLayer r:embed="rId8">
                    <a14:imgEffect>
                      <a14:colorTemperature colorTemp="5900"/>
                    </a14:imgEffect>
                    <a14:imgEffect>
                      <a14:saturation sat="33000"/>
                    </a14:imgEffect>
                  </a14:imgLayer>
                </a14:imgProps>
              </a:ext>
              <a:ext uri="{28A0092B-C50C-407E-A947-70E740481C1C}">
                <a14:useLocalDpi xmlns:a14="http://schemas.microsoft.com/office/drawing/2010/main"/>
              </a:ext>
            </a:extLst>
          </a:blip>
          <a:srcRect/>
          <a:stretch/>
        </p:blipFill>
        <p:spPr bwMode="auto">
          <a:xfrm>
            <a:off x="0" y="0"/>
            <a:ext cx="12207724" cy="167654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82DAB6AB-2D48-4582-8A8A-338D980F1A47}"/>
              </a:ext>
            </a:extLst>
          </p:cNvPr>
          <p:cNvSpPr txBox="1"/>
          <p:nvPr/>
        </p:nvSpPr>
        <p:spPr>
          <a:xfrm>
            <a:off x="15722" y="382533"/>
            <a:ext cx="8240511" cy="707886"/>
          </a:xfrm>
          <a:prstGeom prst="rect">
            <a:avLst/>
          </a:prstGeom>
          <a:solidFill>
            <a:srgbClr val="9B1918">
              <a:alpha val="80000"/>
            </a:srgbClr>
          </a:solidFill>
        </p:spPr>
        <p:txBody>
          <a:bodyPr wrap="square" rtlCol="0">
            <a:spAutoFit/>
          </a:bodyPr>
          <a:lstStyle/>
          <a:p>
            <a:pPr algn="ctr"/>
            <a:r>
              <a:rPr lang="es-ES" sz="4000" dirty="0">
                <a:solidFill>
                  <a:schemeClr val="bg1"/>
                </a:solidFill>
                <a:effectLst>
                  <a:outerShdw blurRad="38100" dist="38100" dir="2700000" algn="tl">
                    <a:srgbClr val="000000">
                      <a:alpha val="43137"/>
                    </a:srgbClr>
                  </a:outerShdw>
                </a:effectLst>
                <a:latin typeface="+mj-lt"/>
              </a:rPr>
              <a:t>ESTRUCTURA DEL INFORME</a:t>
            </a:r>
            <a:endParaRPr lang="es-HN" sz="4000" dirty="0">
              <a:solidFill>
                <a:schemeClr val="bg1"/>
              </a:solidFill>
              <a:effectLst>
                <a:outerShdw blurRad="38100" dist="38100" dir="2700000" algn="tl">
                  <a:srgbClr val="000000">
                    <a:alpha val="43137"/>
                  </a:srgbClr>
                </a:outerShdw>
              </a:effectLst>
              <a:latin typeface="+mj-lt"/>
            </a:endParaRPr>
          </a:p>
        </p:txBody>
      </p:sp>
      <p:pic>
        <p:nvPicPr>
          <p:cNvPr id="10" name="Gráfico 9">
            <a:extLst>
              <a:ext uri="{FF2B5EF4-FFF2-40B4-BE49-F238E27FC236}">
                <a16:creationId xmlns:a16="http://schemas.microsoft.com/office/drawing/2014/main" id="{CBADFD0E-2D7A-4EB0-9776-66E55DA134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452457" y="1727539"/>
            <a:ext cx="390525" cy="3838575"/>
          </a:xfrm>
          <a:prstGeom prst="rect">
            <a:avLst/>
          </a:prstGeom>
        </p:spPr>
      </p:pic>
    </p:spTree>
    <p:extLst>
      <p:ext uri="{BB962C8B-B14F-4D97-AF65-F5344CB8AC3E}">
        <p14:creationId xmlns:p14="http://schemas.microsoft.com/office/powerpoint/2010/main" val="399952979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8E1914F39FC554AA155F3367CA92195" ma:contentTypeVersion="15" ma:contentTypeDescription="Crear nuevo documento." ma:contentTypeScope="" ma:versionID="debcdc1070bfb451e22fed893542b25f">
  <xsd:schema xmlns:xsd="http://www.w3.org/2001/XMLSchema" xmlns:xs="http://www.w3.org/2001/XMLSchema" xmlns:p="http://schemas.microsoft.com/office/2006/metadata/properties" xmlns:ns2="965a5741-ba4b-4d9f-804a-546affdbefb7" xmlns:ns3="9f89ca08-190d-4dfd-a7ea-c83dedfef72a" targetNamespace="http://schemas.microsoft.com/office/2006/metadata/properties" ma:root="true" ma:fieldsID="e14aae13b336a4879342d2eeb7447fb2" ns2:_="" ns3:_="">
    <xsd:import namespace="965a5741-ba4b-4d9f-804a-546affdbefb7"/>
    <xsd:import namespace="9f89ca08-190d-4dfd-a7ea-c83dedfef72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a5741-ba4b-4d9f-804a-546affdbef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Etiquetas de imagen" ma:readOnly="false" ma:fieldId="{5cf76f15-5ced-4ddc-b409-7134ff3c332f}" ma:taxonomyMulti="true" ma:sspId="edd85dcc-d5fa-408e-a42f-cb98906050e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89ca08-190d-4dfd-a7ea-c83dedfef72a"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element name="TaxCatchAll" ma:index="21" nillable="true" ma:displayName="Taxonomy Catch All Column" ma:hidden="true" ma:list="{5c5fc934-f414-4f93-ab8a-03dc18b7c28d}" ma:internalName="TaxCatchAll" ma:showField="CatchAllData" ma:web="9f89ca08-190d-4dfd-a7ea-c83dedfef7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65a5741-ba4b-4d9f-804a-546affdbefb7">
      <Terms xmlns="http://schemas.microsoft.com/office/infopath/2007/PartnerControls"/>
    </lcf76f155ced4ddcb4097134ff3c332f>
    <TaxCatchAll xmlns="9f89ca08-190d-4dfd-a7ea-c83dedfef72a" xsi:nil="true"/>
  </documentManagement>
</p:properties>
</file>

<file path=customXml/itemProps1.xml><?xml version="1.0" encoding="utf-8"?>
<ds:datastoreItem xmlns:ds="http://schemas.openxmlformats.org/officeDocument/2006/customXml" ds:itemID="{4030A9F1-3E3D-48F1-815B-0E2B35F1722C}"/>
</file>

<file path=customXml/itemProps2.xml><?xml version="1.0" encoding="utf-8"?>
<ds:datastoreItem xmlns:ds="http://schemas.openxmlformats.org/officeDocument/2006/customXml" ds:itemID="{430006A5-79F8-44A2-8E83-F630129F145A}"/>
</file>

<file path=customXml/itemProps3.xml><?xml version="1.0" encoding="utf-8"?>
<ds:datastoreItem xmlns:ds="http://schemas.openxmlformats.org/officeDocument/2006/customXml" ds:itemID="{648F49FF-A779-4DEC-8832-50D29F4AAB21}"/>
</file>

<file path=docProps/app.xml><?xml version="1.0" encoding="utf-8"?>
<Properties xmlns="http://schemas.openxmlformats.org/officeDocument/2006/extended-properties" xmlns:vt="http://schemas.openxmlformats.org/officeDocument/2006/docPropsVTypes">
  <Template/>
  <TotalTime>1012</TotalTime>
  <Words>1984</Words>
  <Application>Microsoft Office PowerPoint</Application>
  <PresentationFormat>Panorámica</PresentationFormat>
  <Paragraphs>241</Paragraphs>
  <Slides>27</Slides>
  <Notes>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Arial</vt:lpstr>
      <vt:lpstr>Calibri</vt:lpstr>
      <vt:lpstr>Calibri Light</vt:lpstr>
      <vt:lpstr>Times New Roman</vt:lpstr>
      <vt:lpstr>Tema de Office</vt:lpstr>
      <vt:lpstr>Presentación de PowerPoint</vt:lpstr>
      <vt:lpstr>DIAGNÓSTICO SOBRE EL TRATAMIENTO EN DERECHOS HUMANOS DE LAS PERSONAS PRIVADAS DE LIBERTAD EN LA ETAPA DE EJECUCIÓN DE PENAS</vt:lpstr>
      <vt:lpstr>OBJETIVOS </vt:lpstr>
      <vt:lpstr>Presentación de PowerPoint</vt:lpstr>
      <vt:lpstr>PERSONAS ENTREVISTADAS </vt:lpstr>
      <vt:lpstr>Presentación de PowerPoint</vt:lpstr>
      <vt:lpstr>Presentación de PowerPoint</vt:lpstr>
      <vt:lpstr>Presentación de PowerPoint</vt:lpstr>
      <vt:lpstr>Presentación de PowerPoint</vt:lpstr>
      <vt:lpstr>PRINCIPALES HALLAZGOS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Espacio para preguntas y/o comentarios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Diagnóstico sobre el tratamiento en derechos humanos de las personas privadas de libertad en la etapa de ejecución de penas</dc:title>
  <dc:creator>Sindy Osorto Velasquez</dc:creator>
  <cp:lastModifiedBy>Dell Inspiron</cp:lastModifiedBy>
  <cp:revision>80</cp:revision>
  <dcterms:created xsi:type="dcterms:W3CDTF">2022-12-08T22:05:18Z</dcterms:created>
  <dcterms:modified xsi:type="dcterms:W3CDTF">2022-12-13T19:45:57Z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0x01010038E1914F39FC554AA155F3367CA92195</vt:lpwstr>
  </property>
</Properties>
</file>